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56" r:id="rId2"/>
    <p:sldId id="972" r:id="rId3"/>
    <p:sldId id="964" r:id="rId4"/>
    <p:sldId id="948" r:id="rId5"/>
    <p:sldId id="949" r:id="rId6"/>
    <p:sldId id="529" r:id="rId7"/>
    <p:sldId id="965" r:id="rId8"/>
    <p:sldId id="974" r:id="rId9"/>
    <p:sldId id="941" r:id="rId10"/>
    <p:sldId id="481" r:id="rId11"/>
    <p:sldId id="969" r:id="rId12"/>
    <p:sldId id="967" r:id="rId13"/>
    <p:sldId id="968" r:id="rId14"/>
    <p:sldId id="499" r:id="rId15"/>
    <p:sldId id="955" r:id="rId16"/>
    <p:sldId id="958" r:id="rId17"/>
    <p:sldId id="956" r:id="rId18"/>
    <p:sldId id="959" r:id="rId19"/>
    <p:sldId id="552" r:id="rId20"/>
    <p:sldId id="966" r:id="rId21"/>
    <p:sldId id="551" r:id="rId22"/>
    <p:sldId id="583" r:id="rId23"/>
    <p:sldId id="584" r:id="rId24"/>
    <p:sldId id="939" r:id="rId25"/>
    <p:sldId id="937" r:id="rId26"/>
    <p:sldId id="581" r:id="rId27"/>
    <p:sldId id="938" r:id="rId28"/>
    <p:sldId id="946" r:id="rId29"/>
    <p:sldId id="582" r:id="rId30"/>
    <p:sldId id="942" r:id="rId31"/>
    <p:sldId id="950" r:id="rId32"/>
    <p:sldId id="951" r:id="rId33"/>
    <p:sldId id="952" r:id="rId34"/>
    <p:sldId id="953" r:id="rId35"/>
    <p:sldId id="954" r:id="rId36"/>
    <p:sldId id="970" r:id="rId37"/>
    <p:sldId id="971" r:id="rId38"/>
    <p:sldId id="960" r:id="rId39"/>
    <p:sldId id="961" r:id="rId40"/>
    <p:sldId id="560" r:id="rId41"/>
    <p:sldId id="561"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9C9F"/>
    <a:srgbClr val="AD225D"/>
    <a:srgbClr val="BDD8DA"/>
    <a:srgbClr val="DFEFF1"/>
    <a:srgbClr val="ECECEC"/>
    <a:srgbClr val="F6A2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0" autoAdjust="0"/>
    <p:restoredTop sz="94645"/>
  </p:normalViewPr>
  <p:slideViewPr>
    <p:cSldViewPr snapToGrid="0" snapToObjects="1">
      <p:cViewPr varScale="1">
        <p:scale>
          <a:sx n="135" d="100"/>
          <a:sy n="135" d="100"/>
        </p:scale>
        <p:origin x="176" y="108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93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4.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7C5498-0F2B-4381-8565-8E7B4B5FBD5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19EFE92-49E3-45F5-A9F4-B8200BECFAE6}">
      <dgm:prSet/>
      <dgm:spPr/>
      <dgm:t>
        <a:bodyPr/>
        <a:lstStyle/>
        <a:p>
          <a:r>
            <a:rPr lang="en-US"/>
            <a:t>On point SEO copy to help the search engines, and your students/clients, find you</a:t>
          </a:r>
        </a:p>
      </dgm:t>
    </dgm:pt>
    <dgm:pt modelId="{529DF981-2DFF-4816-A960-B78961A229A5}" type="parTrans" cxnId="{CE03C35A-5BD5-4F91-8032-1FE406B6C56D}">
      <dgm:prSet/>
      <dgm:spPr/>
      <dgm:t>
        <a:bodyPr/>
        <a:lstStyle/>
        <a:p>
          <a:endParaRPr lang="en-US"/>
        </a:p>
      </dgm:t>
    </dgm:pt>
    <dgm:pt modelId="{A7DAA66E-B80B-4F02-A1FD-AC591A9005F2}" type="sibTrans" cxnId="{CE03C35A-5BD5-4F91-8032-1FE406B6C56D}">
      <dgm:prSet/>
      <dgm:spPr/>
      <dgm:t>
        <a:bodyPr/>
        <a:lstStyle/>
        <a:p>
          <a:endParaRPr lang="en-US"/>
        </a:p>
      </dgm:t>
    </dgm:pt>
    <dgm:pt modelId="{72754A18-6AA2-488A-ADC9-6FE78E7F76FC}">
      <dgm:prSet/>
      <dgm:spPr/>
      <dgm:t>
        <a:bodyPr/>
        <a:lstStyle/>
        <a:p>
          <a:r>
            <a:rPr lang="en-US"/>
            <a:t>Fast website on both mobile and desktop</a:t>
          </a:r>
        </a:p>
      </dgm:t>
    </dgm:pt>
    <dgm:pt modelId="{8AC207AD-7D65-4A9A-96F9-98CDFB8E4EC3}" type="parTrans" cxnId="{5997817F-6375-4E16-B6E0-D6347C62A042}">
      <dgm:prSet/>
      <dgm:spPr/>
      <dgm:t>
        <a:bodyPr/>
        <a:lstStyle/>
        <a:p>
          <a:endParaRPr lang="en-US"/>
        </a:p>
      </dgm:t>
    </dgm:pt>
    <dgm:pt modelId="{800CE48F-119F-46AC-AEA7-625E414921F1}" type="sibTrans" cxnId="{5997817F-6375-4E16-B6E0-D6347C62A042}">
      <dgm:prSet/>
      <dgm:spPr/>
      <dgm:t>
        <a:bodyPr/>
        <a:lstStyle/>
        <a:p>
          <a:endParaRPr lang="en-US"/>
        </a:p>
      </dgm:t>
    </dgm:pt>
    <dgm:pt modelId="{ABB3A7BD-7C04-4F83-BC99-A90D5478BC88}">
      <dgm:prSet/>
      <dgm:spPr/>
      <dgm:t>
        <a:bodyPr/>
        <a:lstStyle/>
        <a:p>
          <a:r>
            <a:rPr lang="en-US"/>
            <a:t>Professional presentation – good design, strong images</a:t>
          </a:r>
        </a:p>
      </dgm:t>
    </dgm:pt>
    <dgm:pt modelId="{D77EA662-E9AC-4E25-B088-B770E0FC9D0E}" type="parTrans" cxnId="{37FFDF13-EFF1-493B-B08F-6EF6C2DC68EA}">
      <dgm:prSet/>
      <dgm:spPr/>
      <dgm:t>
        <a:bodyPr/>
        <a:lstStyle/>
        <a:p>
          <a:endParaRPr lang="en-US"/>
        </a:p>
      </dgm:t>
    </dgm:pt>
    <dgm:pt modelId="{B093A2E2-3D61-4B20-BC58-DD1EAB98426A}" type="sibTrans" cxnId="{37FFDF13-EFF1-493B-B08F-6EF6C2DC68EA}">
      <dgm:prSet/>
      <dgm:spPr/>
      <dgm:t>
        <a:bodyPr/>
        <a:lstStyle/>
        <a:p>
          <a:endParaRPr lang="en-US"/>
        </a:p>
      </dgm:t>
    </dgm:pt>
    <dgm:pt modelId="{B36C0E8F-F59C-433B-A7CE-A020C348598D}" type="pres">
      <dgm:prSet presAssocID="{287C5498-0F2B-4381-8565-8E7B4B5FBD5A}" presName="root" presStyleCnt="0">
        <dgm:presLayoutVars>
          <dgm:dir/>
          <dgm:resizeHandles val="exact"/>
        </dgm:presLayoutVars>
      </dgm:prSet>
      <dgm:spPr/>
    </dgm:pt>
    <dgm:pt modelId="{36E54193-DE4D-497A-B42E-D9DC82662225}" type="pres">
      <dgm:prSet presAssocID="{287C5498-0F2B-4381-8565-8E7B4B5FBD5A}" presName="container" presStyleCnt="0">
        <dgm:presLayoutVars>
          <dgm:dir/>
          <dgm:resizeHandles val="exact"/>
        </dgm:presLayoutVars>
      </dgm:prSet>
      <dgm:spPr/>
    </dgm:pt>
    <dgm:pt modelId="{022E9CAD-8C6C-4706-94B0-247CB30C3217}" type="pres">
      <dgm:prSet presAssocID="{019EFE92-49E3-45F5-A9F4-B8200BECFAE6}" presName="compNode" presStyleCnt="0"/>
      <dgm:spPr/>
    </dgm:pt>
    <dgm:pt modelId="{7DA8F6B7-1CD5-41C0-A6E4-500001E7C714}" type="pres">
      <dgm:prSet presAssocID="{019EFE92-49E3-45F5-A9F4-B8200BECFAE6}" presName="iconBgRect" presStyleLbl="bgShp" presStyleIdx="0" presStyleCnt="3"/>
      <dgm:spPr/>
    </dgm:pt>
    <dgm:pt modelId="{24B38EF0-F659-4811-8B94-30A8AF3754D1}" type="pres">
      <dgm:prSet presAssocID="{019EFE92-49E3-45F5-A9F4-B8200BECFA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765E26C-DFF6-4A19-BAA4-AD9DF714563F}" type="pres">
      <dgm:prSet presAssocID="{019EFE92-49E3-45F5-A9F4-B8200BECFAE6}" presName="spaceRect" presStyleCnt="0"/>
      <dgm:spPr/>
    </dgm:pt>
    <dgm:pt modelId="{60C94E00-4584-424F-B913-6B34F6A3FDD2}" type="pres">
      <dgm:prSet presAssocID="{019EFE92-49E3-45F5-A9F4-B8200BECFAE6}" presName="textRect" presStyleLbl="revTx" presStyleIdx="0" presStyleCnt="3">
        <dgm:presLayoutVars>
          <dgm:chMax val="1"/>
          <dgm:chPref val="1"/>
        </dgm:presLayoutVars>
      </dgm:prSet>
      <dgm:spPr/>
    </dgm:pt>
    <dgm:pt modelId="{4DFD2770-4C16-43E6-9282-D458CF7DA0D4}" type="pres">
      <dgm:prSet presAssocID="{A7DAA66E-B80B-4F02-A1FD-AC591A9005F2}" presName="sibTrans" presStyleLbl="sibTrans2D1" presStyleIdx="0" presStyleCnt="0"/>
      <dgm:spPr/>
    </dgm:pt>
    <dgm:pt modelId="{A5B989B8-9912-4307-8E71-3CB59462017C}" type="pres">
      <dgm:prSet presAssocID="{72754A18-6AA2-488A-ADC9-6FE78E7F76FC}" presName="compNode" presStyleCnt="0"/>
      <dgm:spPr/>
    </dgm:pt>
    <dgm:pt modelId="{DB851C02-7D52-49E0-A9C5-1EF941A54BF7}" type="pres">
      <dgm:prSet presAssocID="{72754A18-6AA2-488A-ADC9-6FE78E7F76FC}" presName="iconBgRect" presStyleLbl="bgShp" presStyleIdx="1" presStyleCnt="3"/>
      <dgm:spPr/>
    </dgm:pt>
    <dgm:pt modelId="{62ED64AA-AC2A-4812-888F-D1C4C59BFC6E}" type="pres">
      <dgm:prSet presAssocID="{72754A18-6AA2-488A-ADC9-6FE78E7F76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t"/>
        </a:ext>
      </dgm:extLst>
    </dgm:pt>
    <dgm:pt modelId="{BE451856-CB58-40C8-A94C-5063751D2DE8}" type="pres">
      <dgm:prSet presAssocID="{72754A18-6AA2-488A-ADC9-6FE78E7F76FC}" presName="spaceRect" presStyleCnt="0"/>
      <dgm:spPr/>
    </dgm:pt>
    <dgm:pt modelId="{79B4C18F-4EB8-43B3-A8EB-115EA294B984}" type="pres">
      <dgm:prSet presAssocID="{72754A18-6AA2-488A-ADC9-6FE78E7F76FC}" presName="textRect" presStyleLbl="revTx" presStyleIdx="1" presStyleCnt="3">
        <dgm:presLayoutVars>
          <dgm:chMax val="1"/>
          <dgm:chPref val="1"/>
        </dgm:presLayoutVars>
      </dgm:prSet>
      <dgm:spPr/>
    </dgm:pt>
    <dgm:pt modelId="{35CFD02F-10F4-47B4-8715-1FE94ED30CD5}" type="pres">
      <dgm:prSet presAssocID="{800CE48F-119F-46AC-AEA7-625E414921F1}" presName="sibTrans" presStyleLbl="sibTrans2D1" presStyleIdx="0" presStyleCnt="0"/>
      <dgm:spPr/>
    </dgm:pt>
    <dgm:pt modelId="{39B0CF6C-041E-454B-85F8-8E910CA1F889}" type="pres">
      <dgm:prSet presAssocID="{ABB3A7BD-7C04-4F83-BC99-A90D5478BC88}" presName="compNode" presStyleCnt="0"/>
      <dgm:spPr/>
    </dgm:pt>
    <dgm:pt modelId="{CCEA8011-809E-483C-AACD-A96B01CBB9C7}" type="pres">
      <dgm:prSet presAssocID="{ABB3A7BD-7C04-4F83-BC99-A90D5478BC88}" presName="iconBgRect" presStyleLbl="bgShp" presStyleIdx="2" presStyleCnt="3"/>
      <dgm:spPr/>
    </dgm:pt>
    <dgm:pt modelId="{35F22D25-8C5C-4DE4-920F-B29EAE99F540}" type="pres">
      <dgm:prSet presAssocID="{ABB3A7BD-7C04-4F83-BC99-A90D5478BC8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4B0A7446-A325-414D-BF36-9053A7DB38F7}" type="pres">
      <dgm:prSet presAssocID="{ABB3A7BD-7C04-4F83-BC99-A90D5478BC88}" presName="spaceRect" presStyleCnt="0"/>
      <dgm:spPr/>
    </dgm:pt>
    <dgm:pt modelId="{7F98FA50-B81F-4ABA-A5B6-05827D7E5F33}" type="pres">
      <dgm:prSet presAssocID="{ABB3A7BD-7C04-4F83-BC99-A90D5478BC88}" presName="textRect" presStyleLbl="revTx" presStyleIdx="2" presStyleCnt="3">
        <dgm:presLayoutVars>
          <dgm:chMax val="1"/>
          <dgm:chPref val="1"/>
        </dgm:presLayoutVars>
      </dgm:prSet>
      <dgm:spPr/>
    </dgm:pt>
  </dgm:ptLst>
  <dgm:cxnLst>
    <dgm:cxn modelId="{44CF0C02-0346-4F0E-B278-516C8B59AA59}" type="presOf" srcId="{800CE48F-119F-46AC-AEA7-625E414921F1}" destId="{35CFD02F-10F4-47B4-8715-1FE94ED30CD5}" srcOrd="0" destOrd="0" presId="urn:microsoft.com/office/officeart/2018/2/layout/IconCircleList"/>
    <dgm:cxn modelId="{37FFDF13-EFF1-493B-B08F-6EF6C2DC68EA}" srcId="{287C5498-0F2B-4381-8565-8E7B4B5FBD5A}" destId="{ABB3A7BD-7C04-4F83-BC99-A90D5478BC88}" srcOrd="2" destOrd="0" parTransId="{D77EA662-E9AC-4E25-B088-B770E0FC9D0E}" sibTransId="{B093A2E2-3D61-4B20-BC58-DD1EAB98426A}"/>
    <dgm:cxn modelId="{854DB852-EC73-4F81-8782-76E682E37D24}" type="presOf" srcId="{019EFE92-49E3-45F5-A9F4-B8200BECFAE6}" destId="{60C94E00-4584-424F-B913-6B34F6A3FDD2}" srcOrd="0" destOrd="0" presId="urn:microsoft.com/office/officeart/2018/2/layout/IconCircleList"/>
    <dgm:cxn modelId="{B7775457-89C4-409E-97F7-8A1DD631F2EC}" type="presOf" srcId="{287C5498-0F2B-4381-8565-8E7B4B5FBD5A}" destId="{B36C0E8F-F59C-433B-A7CE-A020C348598D}" srcOrd="0" destOrd="0" presId="urn:microsoft.com/office/officeart/2018/2/layout/IconCircleList"/>
    <dgm:cxn modelId="{CE03C35A-5BD5-4F91-8032-1FE406B6C56D}" srcId="{287C5498-0F2B-4381-8565-8E7B4B5FBD5A}" destId="{019EFE92-49E3-45F5-A9F4-B8200BECFAE6}" srcOrd="0" destOrd="0" parTransId="{529DF981-2DFF-4816-A960-B78961A229A5}" sibTransId="{A7DAA66E-B80B-4F02-A1FD-AC591A9005F2}"/>
    <dgm:cxn modelId="{5997817F-6375-4E16-B6E0-D6347C62A042}" srcId="{287C5498-0F2B-4381-8565-8E7B4B5FBD5A}" destId="{72754A18-6AA2-488A-ADC9-6FE78E7F76FC}" srcOrd="1" destOrd="0" parTransId="{8AC207AD-7D65-4A9A-96F9-98CDFB8E4EC3}" sibTransId="{800CE48F-119F-46AC-AEA7-625E414921F1}"/>
    <dgm:cxn modelId="{F41D35C9-0B9F-42C8-94C0-F91FE9D16CB0}" type="presOf" srcId="{72754A18-6AA2-488A-ADC9-6FE78E7F76FC}" destId="{79B4C18F-4EB8-43B3-A8EB-115EA294B984}" srcOrd="0" destOrd="0" presId="urn:microsoft.com/office/officeart/2018/2/layout/IconCircleList"/>
    <dgm:cxn modelId="{6D2EB8D8-997E-4670-82AC-0169E039DB40}" type="presOf" srcId="{A7DAA66E-B80B-4F02-A1FD-AC591A9005F2}" destId="{4DFD2770-4C16-43E6-9282-D458CF7DA0D4}" srcOrd="0" destOrd="0" presId="urn:microsoft.com/office/officeart/2018/2/layout/IconCircleList"/>
    <dgm:cxn modelId="{D23175F1-2EEB-43D0-B9AE-D9F517F08186}" type="presOf" srcId="{ABB3A7BD-7C04-4F83-BC99-A90D5478BC88}" destId="{7F98FA50-B81F-4ABA-A5B6-05827D7E5F33}" srcOrd="0" destOrd="0" presId="urn:microsoft.com/office/officeart/2018/2/layout/IconCircleList"/>
    <dgm:cxn modelId="{42D75258-92E3-4CB4-98E0-A01F17C4780B}" type="presParOf" srcId="{B36C0E8F-F59C-433B-A7CE-A020C348598D}" destId="{36E54193-DE4D-497A-B42E-D9DC82662225}" srcOrd="0" destOrd="0" presId="urn:microsoft.com/office/officeart/2018/2/layout/IconCircleList"/>
    <dgm:cxn modelId="{192C1B82-C6A6-42ED-B164-BF475817D667}" type="presParOf" srcId="{36E54193-DE4D-497A-B42E-D9DC82662225}" destId="{022E9CAD-8C6C-4706-94B0-247CB30C3217}" srcOrd="0" destOrd="0" presId="urn:microsoft.com/office/officeart/2018/2/layout/IconCircleList"/>
    <dgm:cxn modelId="{C635C5E7-9533-457F-B422-B3CDB3ABE1C7}" type="presParOf" srcId="{022E9CAD-8C6C-4706-94B0-247CB30C3217}" destId="{7DA8F6B7-1CD5-41C0-A6E4-500001E7C714}" srcOrd="0" destOrd="0" presId="urn:microsoft.com/office/officeart/2018/2/layout/IconCircleList"/>
    <dgm:cxn modelId="{9A91B560-F338-44B9-A79A-1EED8270A745}" type="presParOf" srcId="{022E9CAD-8C6C-4706-94B0-247CB30C3217}" destId="{24B38EF0-F659-4811-8B94-30A8AF3754D1}" srcOrd="1" destOrd="0" presId="urn:microsoft.com/office/officeart/2018/2/layout/IconCircleList"/>
    <dgm:cxn modelId="{8FA136BE-C016-445E-9803-60107261327E}" type="presParOf" srcId="{022E9CAD-8C6C-4706-94B0-247CB30C3217}" destId="{3765E26C-DFF6-4A19-BAA4-AD9DF714563F}" srcOrd="2" destOrd="0" presId="urn:microsoft.com/office/officeart/2018/2/layout/IconCircleList"/>
    <dgm:cxn modelId="{D225EEEE-C602-4769-A9FE-8847ADE22AFC}" type="presParOf" srcId="{022E9CAD-8C6C-4706-94B0-247CB30C3217}" destId="{60C94E00-4584-424F-B913-6B34F6A3FDD2}" srcOrd="3" destOrd="0" presId="urn:microsoft.com/office/officeart/2018/2/layout/IconCircleList"/>
    <dgm:cxn modelId="{A7495A09-8EC7-473E-9D0A-FDC0D3DB1C23}" type="presParOf" srcId="{36E54193-DE4D-497A-B42E-D9DC82662225}" destId="{4DFD2770-4C16-43E6-9282-D458CF7DA0D4}" srcOrd="1" destOrd="0" presId="urn:microsoft.com/office/officeart/2018/2/layout/IconCircleList"/>
    <dgm:cxn modelId="{6DDA4B6D-E91D-4061-9E35-C77C2BEFD8F2}" type="presParOf" srcId="{36E54193-DE4D-497A-B42E-D9DC82662225}" destId="{A5B989B8-9912-4307-8E71-3CB59462017C}" srcOrd="2" destOrd="0" presId="urn:microsoft.com/office/officeart/2018/2/layout/IconCircleList"/>
    <dgm:cxn modelId="{D3DAC901-D966-48CA-9DDC-377EEB629EE7}" type="presParOf" srcId="{A5B989B8-9912-4307-8E71-3CB59462017C}" destId="{DB851C02-7D52-49E0-A9C5-1EF941A54BF7}" srcOrd="0" destOrd="0" presId="urn:microsoft.com/office/officeart/2018/2/layout/IconCircleList"/>
    <dgm:cxn modelId="{6DF793A7-FD8D-4B22-8331-3427B63FFA24}" type="presParOf" srcId="{A5B989B8-9912-4307-8E71-3CB59462017C}" destId="{62ED64AA-AC2A-4812-888F-D1C4C59BFC6E}" srcOrd="1" destOrd="0" presId="urn:microsoft.com/office/officeart/2018/2/layout/IconCircleList"/>
    <dgm:cxn modelId="{52C30177-E866-44C9-A424-A016B3B265E7}" type="presParOf" srcId="{A5B989B8-9912-4307-8E71-3CB59462017C}" destId="{BE451856-CB58-40C8-A94C-5063751D2DE8}" srcOrd="2" destOrd="0" presId="urn:microsoft.com/office/officeart/2018/2/layout/IconCircleList"/>
    <dgm:cxn modelId="{C76C54D2-8171-4196-87D6-A508F26CB933}" type="presParOf" srcId="{A5B989B8-9912-4307-8E71-3CB59462017C}" destId="{79B4C18F-4EB8-43B3-A8EB-115EA294B984}" srcOrd="3" destOrd="0" presId="urn:microsoft.com/office/officeart/2018/2/layout/IconCircleList"/>
    <dgm:cxn modelId="{6B1EDBE5-9535-4784-8D23-5FE1E6930160}" type="presParOf" srcId="{36E54193-DE4D-497A-B42E-D9DC82662225}" destId="{35CFD02F-10F4-47B4-8715-1FE94ED30CD5}" srcOrd="3" destOrd="0" presId="urn:microsoft.com/office/officeart/2018/2/layout/IconCircleList"/>
    <dgm:cxn modelId="{761A46EF-EB49-4C03-A4B7-69F922276CEA}" type="presParOf" srcId="{36E54193-DE4D-497A-B42E-D9DC82662225}" destId="{39B0CF6C-041E-454B-85F8-8E910CA1F889}" srcOrd="4" destOrd="0" presId="urn:microsoft.com/office/officeart/2018/2/layout/IconCircleList"/>
    <dgm:cxn modelId="{5ADD4A61-0B3E-49E1-8B9F-02787A254768}" type="presParOf" srcId="{39B0CF6C-041E-454B-85F8-8E910CA1F889}" destId="{CCEA8011-809E-483C-AACD-A96B01CBB9C7}" srcOrd="0" destOrd="0" presId="urn:microsoft.com/office/officeart/2018/2/layout/IconCircleList"/>
    <dgm:cxn modelId="{0A458555-3063-44F2-9D69-4EC9B9CCB96C}" type="presParOf" srcId="{39B0CF6C-041E-454B-85F8-8E910CA1F889}" destId="{35F22D25-8C5C-4DE4-920F-B29EAE99F540}" srcOrd="1" destOrd="0" presId="urn:microsoft.com/office/officeart/2018/2/layout/IconCircleList"/>
    <dgm:cxn modelId="{602A971B-ED75-40A0-B7F1-8EE4FEB85696}" type="presParOf" srcId="{39B0CF6C-041E-454B-85F8-8E910CA1F889}" destId="{4B0A7446-A325-414D-BF36-9053A7DB38F7}" srcOrd="2" destOrd="0" presId="urn:microsoft.com/office/officeart/2018/2/layout/IconCircleList"/>
    <dgm:cxn modelId="{1AC893FB-E4C9-4618-ACE3-2E29E9F6F7B7}" type="presParOf" srcId="{39B0CF6C-041E-454B-85F8-8E910CA1F889}" destId="{7F98FA50-B81F-4ABA-A5B6-05827D7E5F3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032387-46A3-4351-A64E-D9AF979EEFD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207C218-FA5F-4CCA-98AC-A0EB74FD59DF}">
      <dgm:prSet/>
      <dgm:spPr/>
      <dgm:t>
        <a:bodyPr/>
        <a:lstStyle/>
        <a:p>
          <a:pPr>
            <a:lnSpc>
              <a:spcPct val="100000"/>
            </a:lnSpc>
            <a:defRPr cap="all"/>
          </a:pPr>
          <a:r>
            <a:rPr lang="en-US" b="0" i="0"/>
            <a:t>You don’t currently have an organic strategy or SEO strategy</a:t>
          </a:r>
          <a:endParaRPr lang="en-US"/>
        </a:p>
      </dgm:t>
    </dgm:pt>
    <dgm:pt modelId="{A7FCE48F-C7DE-4EF4-92F2-01943D5F58A6}" type="parTrans" cxnId="{5A72B6C6-7495-4780-8FBF-D4B0DEB8782E}">
      <dgm:prSet/>
      <dgm:spPr/>
      <dgm:t>
        <a:bodyPr/>
        <a:lstStyle/>
        <a:p>
          <a:endParaRPr lang="en-US"/>
        </a:p>
      </dgm:t>
    </dgm:pt>
    <dgm:pt modelId="{1632624A-4FCF-4110-93A1-68F81A34F8BE}" type="sibTrans" cxnId="{5A72B6C6-7495-4780-8FBF-D4B0DEB8782E}">
      <dgm:prSet/>
      <dgm:spPr/>
      <dgm:t>
        <a:bodyPr/>
        <a:lstStyle/>
        <a:p>
          <a:endParaRPr lang="en-US"/>
        </a:p>
      </dgm:t>
    </dgm:pt>
    <dgm:pt modelId="{897D8180-B0A5-4F1A-A916-21F092FD7E4F}">
      <dgm:prSet/>
      <dgm:spPr/>
      <dgm:t>
        <a:bodyPr/>
        <a:lstStyle/>
        <a:p>
          <a:pPr>
            <a:lnSpc>
              <a:spcPct val="100000"/>
            </a:lnSpc>
            <a:defRPr cap="all"/>
          </a:pPr>
          <a:r>
            <a:rPr lang="en-US" b="0" i="0"/>
            <a:t>I can create a keyphrase strategy which will enable people to find you </a:t>
          </a:r>
          <a:endParaRPr lang="en-US"/>
        </a:p>
      </dgm:t>
    </dgm:pt>
    <dgm:pt modelId="{9D4723EB-458E-4610-B7E6-6A69F32FC806}" type="parTrans" cxnId="{EBB36614-EC33-4198-A3DF-859995FE2E90}">
      <dgm:prSet/>
      <dgm:spPr/>
      <dgm:t>
        <a:bodyPr/>
        <a:lstStyle/>
        <a:p>
          <a:endParaRPr lang="en-US"/>
        </a:p>
      </dgm:t>
    </dgm:pt>
    <dgm:pt modelId="{D00FBCA5-C50A-4B8F-9374-F16245278A39}" type="sibTrans" cxnId="{EBB36614-EC33-4198-A3DF-859995FE2E90}">
      <dgm:prSet/>
      <dgm:spPr/>
      <dgm:t>
        <a:bodyPr/>
        <a:lstStyle/>
        <a:p>
          <a:endParaRPr lang="en-US"/>
        </a:p>
      </dgm:t>
    </dgm:pt>
    <dgm:pt modelId="{D7B363FF-5548-454D-98E0-2D6C3CF6CA57}">
      <dgm:prSet/>
      <dgm:spPr/>
      <dgm:t>
        <a:bodyPr/>
        <a:lstStyle/>
        <a:p>
          <a:pPr>
            <a:lnSpc>
              <a:spcPct val="100000"/>
            </a:lnSpc>
            <a:defRPr cap="all"/>
          </a:pPr>
          <a:r>
            <a:rPr lang="en-US" b="0" i="0"/>
            <a:t>This keyphrase strategy will be created for each page, so that each page has a commercial purpose</a:t>
          </a:r>
          <a:endParaRPr lang="en-US"/>
        </a:p>
      </dgm:t>
    </dgm:pt>
    <dgm:pt modelId="{34C60153-B7CD-4EA0-AD5A-59C52D1B0420}" type="parTrans" cxnId="{DDC6FA1D-ECE4-462D-9A52-58CC15FEB6E7}">
      <dgm:prSet/>
      <dgm:spPr/>
      <dgm:t>
        <a:bodyPr/>
        <a:lstStyle/>
        <a:p>
          <a:endParaRPr lang="en-US"/>
        </a:p>
      </dgm:t>
    </dgm:pt>
    <dgm:pt modelId="{362B7C9B-421A-4E83-9C4F-96625E7CD3EE}" type="sibTrans" cxnId="{DDC6FA1D-ECE4-462D-9A52-58CC15FEB6E7}">
      <dgm:prSet/>
      <dgm:spPr/>
      <dgm:t>
        <a:bodyPr/>
        <a:lstStyle/>
        <a:p>
          <a:endParaRPr lang="en-US"/>
        </a:p>
      </dgm:t>
    </dgm:pt>
    <dgm:pt modelId="{4003B880-F8F3-4903-A429-3A337621CD4D}" type="pres">
      <dgm:prSet presAssocID="{1B032387-46A3-4351-A64E-D9AF979EEFD8}" presName="root" presStyleCnt="0">
        <dgm:presLayoutVars>
          <dgm:dir/>
          <dgm:resizeHandles val="exact"/>
        </dgm:presLayoutVars>
      </dgm:prSet>
      <dgm:spPr/>
    </dgm:pt>
    <dgm:pt modelId="{6E9319EE-4129-45E6-AAE5-9587AEA917BC}" type="pres">
      <dgm:prSet presAssocID="{3207C218-FA5F-4CCA-98AC-A0EB74FD59DF}" presName="compNode" presStyleCnt="0"/>
      <dgm:spPr/>
    </dgm:pt>
    <dgm:pt modelId="{B5C5D4F4-9BDF-48DA-A970-09AD8FB5CF2F}" type="pres">
      <dgm:prSet presAssocID="{3207C218-FA5F-4CCA-98AC-A0EB74FD59DF}" presName="iconBgRect" presStyleLbl="bgShp" presStyleIdx="0" presStyleCnt="3"/>
      <dgm:spPr/>
    </dgm:pt>
    <dgm:pt modelId="{30B4E5AA-4AD1-4F12-9987-27AC642B7BFB}" type="pres">
      <dgm:prSet presAssocID="{3207C218-FA5F-4CCA-98AC-A0EB74FD59D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F5DD9112-BEF5-40BD-B59D-512893D0117F}" type="pres">
      <dgm:prSet presAssocID="{3207C218-FA5F-4CCA-98AC-A0EB74FD59DF}" presName="spaceRect" presStyleCnt="0"/>
      <dgm:spPr/>
    </dgm:pt>
    <dgm:pt modelId="{B2F33DA7-7464-47B8-BC24-FAC01D8682C5}" type="pres">
      <dgm:prSet presAssocID="{3207C218-FA5F-4CCA-98AC-A0EB74FD59DF}" presName="textRect" presStyleLbl="revTx" presStyleIdx="0" presStyleCnt="3">
        <dgm:presLayoutVars>
          <dgm:chMax val="1"/>
          <dgm:chPref val="1"/>
        </dgm:presLayoutVars>
      </dgm:prSet>
      <dgm:spPr/>
    </dgm:pt>
    <dgm:pt modelId="{F35FC68D-A296-452F-842B-A1B74D18AE2F}" type="pres">
      <dgm:prSet presAssocID="{1632624A-4FCF-4110-93A1-68F81A34F8BE}" presName="sibTrans" presStyleCnt="0"/>
      <dgm:spPr/>
    </dgm:pt>
    <dgm:pt modelId="{FE161B48-0A2B-482D-9ED8-434F1F90FDB4}" type="pres">
      <dgm:prSet presAssocID="{897D8180-B0A5-4F1A-A916-21F092FD7E4F}" presName="compNode" presStyleCnt="0"/>
      <dgm:spPr/>
    </dgm:pt>
    <dgm:pt modelId="{728E8906-143B-469F-BA49-5E26F4CC1651}" type="pres">
      <dgm:prSet presAssocID="{897D8180-B0A5-4F1A-A916-21F092FD7E4F}" presName="iconBgRect" presStyleLbl="bgShp" presStyleIdx="1" presStyleCnt="3"/>
      <dgm:spPr/>
    </dgm:pt>
    <dgm:pt modelId="{670826CB-C6CA-44E0-B638-BBCA44F8A02E}" type="pres">
      <dgm:prSet presAssocID="{897D8180-B0A5-4F1A-A916-21F092FD7E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318B0CA3-11FE-4F3C-B863-6014CBCA219E}" type="pres">
      <dgm:prSet presAssocID="{897D8180-B0A5-4F1A-A916-21F092FD7E4F}" presName="spaceRect" presStyleCnt="0"/>
      <dgm:spPr/>
    </dgm:pt>
    <dgm:pt modelId="{3D9F3FE0-61BE-4347-AFE3-A1E424770E9C}" type="pres">
      <dgm:prSet presAssocID="{897D8180-B0A5-4F1A-A916-21F092FD7E4F}" presName="textRect" presStyleLbl="revTx" presStyleIdx="1" presStyleCnt="3">
        <dgm:presLayoutVars>
          <dgm:chMax val="1"/>
          <dgm:chPref val="1"/>
        </dgm:presLayoutVars>
      </dgm:prSet>
      <dgm:spPr/>
    </dgm:pt>
    <dgm:pt modelId="{87351859-085F-44F6-9C5D-57A0A120C110}" type="pres">
      <dgm:prSet presAssocID="{D00FBCA5-C50A-4B8F-9374-F16245278A39}" presName="sibTrans" presStyleCnt="0"/>
      <dgm:spPr/>
    </dgm:pt>
    <dgm:pt modelId="{907EE9DC-60FB-4266-AABF-640439870A39}" type="pres">
      <dgm:prSet presAssocID="{D7B363FF-5548-454D-98E0-2D6C3CF6CA57}" presName="compNode" presStyleCnt="0"/>
      <dgm:spPr/>
    </dgm:pt>
    <dgm:pt modelId="{1228223C-6742-4417-94CE-3C957C972F02}" type="pres">
      <dgm:prSet presAssocID="{D7B363FF-5548-454D-98E0-2D6C3CF6CA57}" presName="iconBgRect" presStyleLbl="bgShp" presStyleIdx="2" presStyleCnt="3"/>
      <dgm:spPr/>
    </dgm:pt>
    <dgm:pt modelId="{28C2183E-C269-4632-BD12-32A68C1C886B}" type="pres">
      <dgm:prSet presAssocID="{D7B363FF-5548-454D-98E0-2D6C3CF6CA5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sel"/>
        </a:ext>
      </dgm:extLst>
    </dgm:pt>
    <dgm:pt modelId="{137E0B65-09A0-4B59-9163-9BA9737C5C34}" type="pres">
      <dgm:prSet presAssocID="{D7B363FF-5548-454D-98E0-2D6C3CF6CA57}" presName="spaceRect" presStyleCnt="0"/>
      <dgm:spPr/>
    </dgm:pt>
    <dgm:pt modelId="{F403A3C0-792B-4EF7-BF1D-241B8074A7C6}" type="pres">
      <dgm:prSet presAssocID="{D7B363FF-5548-454D-98E0-2D6C3CF6CA57}" presName="textRect" presStyleLbl="revTx" presStyleIdx="2" presStyleCnt="3">
        <dgm:presLayoutVars>
          <dgm:chMax val="1"/>
          <dgm:chPref val="1"/>
        </dgm:presLayoutVars>
      </dgm:prSet>
      <dgm:spPr/>
    </dgm:pt>
  </dgm:ptLst>
  <dgm:cxnLst>
    <dgm:cxn modelId="{EBB36614-EC33-4198-A3DF-859995FE2E90}" srcId="{1B032387-46A3-4351-A64E-D9AF979EEFD8}" destId="{897D8180-B0A5-4F1A-A916-21F092FD7E4F}" srcOrd="1" destOrd="0" parTransId="{9D4723EB-458E-4610-B7E6-6A69F32FC806}" sibTransId="{D00FBCA5-C50A-4B8F-9374-F16245278A39}"/>
    <dgm:cxn modelId="{DDC6FA1D-ECE4-462D-9A52-58CC15FEB6E7}" srcId="{1B032387-46A3-4351-A64E-D9AF979EEFD8}" destId="{D7B363FF-5548-454D-98E0-2D6C3CF6CA57}" srcOrd="2" destOrd="0" parTransId="{34C60153-B7CD-4EA0-AD5A-59C52D1B0420}" sibTransId="{362B7C9B-421A-4E83-9C4F-96625E7CD3EE}"/>
    <dgm:cxn modelId="{48B4EC29-D634-4E41-A7E8-3D1B3C43B893}" type="presOf" srcId="{1B032387-46A3-4351-A64E-D9AF979EEFD8}" destId="{4003B880-F8F3-4903-A429-3A337621CD4D}" srcOrd="0" destOrd="0" presId="urn:microsoft.com/office/officeart/2018/5/layout/IconCircleLabelList"/>
    <dgm:cxn modelId="{7DFBA957-59BA-B049-980C-331A9C99259E}" type="presOf" srcId="{D7B363FF-5548-454D-98E0-2D6C3CF6CA57}" destId="{F403A3C0-792B-4EF7-BF1D-241B8074A7C6}" srcOrd="0" destOrd="0" presId="urn:microsoft.com/office/officeart/2018/5/layout/IconCircleLabelList"/>
    <dgm:cxn modelId="{44DF1C66-2469-4C42-9B1F-7A55AFD359D7}" type="presOf" srcId="{897D8180-B0A5-4F1A-A916-21F092FD7E4F}" destId="{3D9F3FE0-61BE-4347-AFE3-A1E424770E9C}" srcOrd="0" destOrd="0" presId="urn:microsoft.com/office/officeart/2018/5/layout/IconCircleLabelList"/>
    <dgm:cxn modelId="{DEB3A4A8-1A62-864D-A6A6-F71DC2628977}" type="presOf" srcId="{3207C218-FA5F-4CCA-98AC-A0EB74FD59DF}" destId="{B2F33DA7-7464-47B8-BC24-FAC01D8682C5}" srcOrd="0" destOrd="0" presId="urn:microsoft.com/office/officeart/2018/5/layout/IconCircleLabelList"/>
    <dgm:cxn modelId="{5A72B6C6-7495-4780-8FBF-D4B0DEB8782E}" srcId="{1B032387-46A3-4351-A64E-D9AF979EEFD8}" destId="{3207C218-FA5F-4CCA-98AC-A0EB74FD59DF}" srcOrd="0" destOrd="0" parTransId="{A7FCE48F-C7DE-4EF4-92F2-01943D5F58A6}" sibTransId="{1632624A-4FCF-4110-93A1-68F81A34F8BE}"/>
    <dgm:cxn modelId="{C40DD3D7-BFFA-974C-8E41-D58F6E6F68A9}" type="presParOf" srcId="{4003B880-F8F3-4903-A429-3A337621CD4D}" destId="{6E9319EE-4129-45E6-AAE5-9587AEA917BC}" srcOrd="0" destOrd="0" presId="urn:microsoft.com/office/officeart/2018/5/layout/IconCircleLabelList"/>
    <dgm:cxn modelId="{850E0E2C-48E5-7740-A934-A43A4FAB70B5}" type="presParOf" srcId="{6E9319EE-4129-45E6-AAE5-9587AEA917BC}" destId="{B5C5D4F4-9BDF-48DA-A970-09AD8FB5CF2F}" srcOrd="0" destOrd="0" presId="urn:microsoft.com/office/officeart/2018/5/layout/IconCircleLabelList"/>
    <dgm:cxn modelId="{1AAD8D5F-3C70-4D40-A332-A3BB621283C3}" type="presParOf" srcId="{6E9319EE-4129-45E6-AAE5-9587AEA917BC}" destId="{30B4E5AA-4AD1-4F12-9987-27AC642B7BFB}" srcOrd="1" destOrd="0" presId="urn:microsoft.com/office/officeart/2018/5/layout/IconCircleLabelList"/>
    <dgm:cxn modelId="{DF472021-8202-3A4E-80E7-9B3D782149B4}" type="presParOf" srcId="{6E9319EE-4129-45E6-AAE5-9587AEA917BC}" destId="{F5DD9112-BEF5-40BD-B59D-512893D0117F}" srcOrd="2" destOrd="0" presId="urn:microsoft.com/office/officeart/2018/5/layout/IconCircleLabelList"/>
    <dgm:cxn modelId="{03FF7CCC-7A04-0D4A-911C-A7722F9A63D4}" type="presParOf" srcId="{6E9319EE-4129-45E6-AAE5-9587AEA917BC}" destId="{B2F33DA7-7464-47B8-BC24-FAC01D8682C5}" srcOrd="3" destOrd="0" presId="urn:microsoft.com/office/officeart/2018/5/layout/IconCircleLabelList"/>
    <dgm:cxn modelId="{41BFBDD9-8695-6541-83E6-05F387F90E99}" type="presParOf" srcId="{4003B880-F8F3-4903-A429-3A337621CD4D}" destId="{F35FC68D-A296-452F-842B-A1B74D18AE2F}" srcOrd="1" destOrd="0" presId="urn:microsoft.com/office/officeart/2018/5/layout/IconCircleLabelList"/>
    <dgm:cxn modelId="{00B91BC6-E1E0-2249-A761-1F6E162EB69D}" type="presParOf" srcId="{4003B880-F8F3-4903-A429-3A337621CD4D}" destId="{FE161B48-0A2B-482D-9ED8-434F1F90FDB4}" srcOrd="2" destOrd="0" presId="urn:microsoft.com/office/officeart/2018/5/layout/IconCircleLabelList"/>
    <dgm:cxn modelId="{67EE17C2-FF45-7B4C-813F-4468BAA343B8}" type="presParOf" srcId="{FE161B48-0A2B-482D-9ED8-434F1F90FDB4}" destId="{728E8906-143B-469F-BA49-5E26F4CC1651}" srcOrd="0" destOrd="0" presId="urn:microsoft.com/office/officeart/2018/5/layout/IconCircleLabelList"/>
    <dgm:cxn modelId="{42CE9307-03BD-CE4F-AE76-3370EEEFA84E}" type="presParOf" srcId="{FE161B48-0A2B-482D-9ED8-434F1F90FDB4}" destId="{670826CB-C6CA-44E0-B638-BBCA44F8A02E}" srcOrd="1" destOrd="0" presId="urn:microsoft.com/office/officeart/2018/5/layout/IconCircleLabelList"/>
    <dgm:cxn modelId="{92102BB1-04E3-9C4E-9F96-9B0C711AFB62}" type="presParOf" srcId="{FE161B48-0A2B-482D-9ED8-434F1F90FDB4}" destId="{318B0CA3-11FE-4F3C-B863-6014CBCA219E}" srcOrd="2" destOrd="0" presId="urn:microsoft.com/office/officeart/2018/5/layout/IconCircleLabelList"/>
    <dgm:cxn modelId="{39A335AC-BFDD-3648-8896-13D427C7448D}" type="presParOf" srcId="{FE161B48-0A2B-482D-9ED8-434F1F90FDB4}" destId="{3D9F3FE0-61BE-4347-AFE3-A1E424770E9C}" srcOrd="3" destOrd="0" presId="urn:microsoft.com/office/officeart/2018/5/layout/IconCircleLabelList"/>
    <dgm:cxn modelId="{802EF52C-1BBD-5540-B588-F83A5A45A6AE}" type="presParOf" srcId="{4003B880-F8F3-4903-A429-3A337621CD4D}" destId="{87351859-085F-44F6-9C5D-57A0A120C110}" srcOrd="3" destOrd="0" presId="urn:microsoft.com/office/officeart/2018/5/layout/IconCircleLabelList"/>
    <dgm:cxn modelId="{546BC0FD-AAAF-E349-A7D7-C6621684D369}" type="presParOf" srcId="{4003B880-F8F3-4903-A429-3A337621CD4D}" destId="{907EE9DC-60FB-4266-AABF-640439870A39}" srcOrd="4" destOrd="0" presId="urn:microsoft.com/office/officeart/2018/5/layout/IconCircleLabelList"/>
    <dgm:cxn modelId="{3CBE51EE-426F-6C45-97A1-CC76F06C2E2F}" type="presParOf" srcId="{907EE9DC-60FB-4266-AABF-640439870A39}" destId="{1228223C-6742-4417-94CE-3C957C972F02}" srcOrd="0" destOrd="0" presId="urn:microsoft.com/office/officeart/2018/5/layout/IconCircleLabelList"/>
    <dgm:cxn modelId="{32660CD8-29A0-5944-BDD1-83C6D18863D6}" type="presParOf" srcId="{907EE9DC-60FB-4266-AABF-640439870A39}" destId="{28C2183E-C269-4632-BD12-32A68C1C886B}" srcOrd="1" destOrd="0" presId="urn:microsoft.com/office/officeart/2018/5/layout/IconCircleLabelList"/>
    <dgm:cxn modelId="{8BEB5386-F69B-9840-B309-D6D6CBA3B1C3}" type="presParOf" srcId="{907EE9DC-60FB-4266-AABF-640439870A39}" destId="{137E0B65-09A0-4B59-9163-9BA9737C5C34}" srcOrd="2" destOrd="0" presId="urn:microsoft.com/office/officeart/2018/5/layout/IconCircleLabelList"/>
    <dgm:cxn modelId="{3237FA66-AE2A-C64B-8A56-DE99149F5092}" type="presParOf" srcId="{907EE9DC-60FB-4266-AABF-640439870A39}" destId="{F403A3C0-792B-4EF7-BF1D-241B8074A7C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AFF5A9-16EA-4ECF-8D95-59056A8A3D7E}"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82D2539D-57A7-45CB-9512-08D297295387}">
      <dgm:prSet/>
      <dgm:spPr/>
      <dgm:t>
        <a:bodyPr/>
        <a:lstStyle/>
        <a:p>
          <a:r>
            <a:rPr lang="en-US"/>
            <a:t>5 Expertise pages</a:t>
          </a:r>
        </a:p>
      </dgm:t>
    </dgm:pt>
    <dgm:pt modelId="{9C595E00-3AFA-4DA2-BD0E-B89DEB6AE7EA}" type="parTrans" cxnId="{7F7968E7-546C-4BD5-A6C6-DE93938351E7}">
      <dgm:prSet/>
      <dgm:spPr/>
      <dgm:t>
        <a:bodyPr/>
        <a:lstStyle/>
        <a:p>
          <a:endParaRPr lang="en-US"/>
        </a:p>
      </dgm:t>
    </dgm:pt>
    <dgm:pt modelId="{A7A40315-C271-4592-AEEB-C11B054D553F}" type="sibTrans" cxnId="{7F7968E7-546C-4BD5-A6C6-DE93938351E7}">
      <dgm:prSet/>
      <dgm:spPr/>
      <dgm:t>
        <a:bodyPr/>
        <a:lstStyle/>
        <a:p>
          <a:endParaRPr lang="en-US"/>
        </a:p>
      </dgm:t>
    </dgm:pt>
    <dgm:pt modelId="{39BE427C-6823-4CED-85CC-D3AA532AD9C0}">
      <dgm:prSet/>
      <dgm:spPr/>
      <dgm:t>
        <a:bodyPr/>
        <a:lstStyle/>
        <a:p>
          <a:r>
            <a:rPr lang="en-US"/>
            <a:t>11 Services pages</a:t>
          </a:r>
        </a:p>
      </dgm:t>
    </dgm:pt>
    <dgm:pt modelId="{1733F02B-64DE-4B4F-A589-658FA200AFF1}" type="parTrans" cxnId="{EFDDCF9E-6A11-47DF-8D80-A1D664616CD8}">
      <dgm:prSet/>
      <dgm:spPr/>
      <dgm:t>
        <a:bodyPr/>
        <a:lstStyle/>
        <a:p>
          <a:endParaRPr lang="en-US"/>
        </a:p>
      </dgm:t>
    </dgm:pt>
    <dgm:pt modelId="{F4AE91C1-0185-4C8E-A563-1B150CB47C20}" type="sibTrans" cxnId="{EFDDCF9E-6A11-47DF-8D80-A1D664616CD8}">
      <dgm:prSet/>
      <dgm:spPr/>
      <dgm:t>
        <a:bodyPr/>
        <a:lstStyle/>
        <a:p>
          <a:endParaRPr lang="en-US"/>
        </a:p>
      </dgm:t>
    </dgm:pt>
    <dgm:pt modelId="{A8D6386A-561A-486E-8047-5B1FB3EEA7EB}">
      <dgm:prSet/>
      <dgm:spPr/>
      <dgm:t>
        <a:bodyPr/>
        <a:lstStyle/>
        <a:p>
          <a:r>
            <a:rPr lang="en-US"/>
            <a:t>About us x 4</a:t>
          </a:r>
        </a:p>
      </dgm:t>
    </dgm:pt>
    <dgm:pt modelId="{0CE5FB71-2965-464F-9E71-8E944B7576F3}" type="parTrans" cxnId="{123F99FA-8419-4C4A-9D87-8A2CCED6F55F}">
      <dgm:prSet/>
      <dgm:spPr/>
      <dgm:t>
        <a:bodyPr/>
        <a:lstStyle/>
        <a:p>
          <a:endParaRPr lang="en-US"/>
        </a:p>
      </dgm:t>
    </dgm:pt>
    <dgm:pt modelId="{F0DE93C9-A372-4C85-8810-7893A8F87229}" type="sibTrans" cxnId="{123F99FA-8419-4C4A-9D87-8A2CCED6F55F}">
      <dgm:prSet/>
      <dgm:spPr/>
      <dgm:t>
        <a:bodyPr/>
        <a:lstStyle/>
        <a:p>
          <a:endParaRPr lang="en-US"/>
        </a:p>
      </dgm:t>
    </dgm:pt>
    <dgm:pt modelId="{AE2C331E-5D27-48AF-A2D6-4AE59A6AB913}">
      <dgm:prSet/>
      <dgm:spPr/>
      <dgm:t>
        <a:bodyPr/>
        <a:lstStyle/>
        <a:p>
          <a:r>
            <a:rPr lang="en-US"/>
            <a:t>Community pages</a:t>
          </a:r>
        </a:p>
      </dgm:t>
    </dgm:pt>
    <dgm:pt modelId="{F76E7EA8-0127-4176-9F94-051A6AE1D714}" type="parTrans" cxnId="{A3D1CCEB-C447-46DB-88A2-4A66ACFEB9F7}">
      <dgm:prSet/>
      <dgm:spPr/>
      <dgm:t>
        <a:bodyPr/>
        <a:lstStyle/>
        <a:p>
          <a:endParaRPr lang="en-US"/>
        </a:p>
      </dgm:t>
    </dgm:pt>
    <dgm:pt modelId="{1B9A3C7E-082B-44D6-9F2B-FEF1630E5130}" type="sibTrans" cxnId="{A3D1CCEB-C447-46DB-88A2-4A66ACFEB9F7}">
      <dgm:prSet/>
      <dgm:spPr/>
      <dgm:t>
        <a:bodyPr/>
        <a:lstStyle/>
        <a:p>
          <a:endParaRPr lang="en-US"/>
        </a:p>
      </dgm:t>
    </dgm:pt>
    <dgm:pt modelId="{82583529-2E26-7E41-B674-008037995C44}" type="pres">
      <dgm:prSet presAssocID="{76AFF5A9-16EA-4ECF-8D95-59056A8A3D7E}" presName="linear" presStyleCnt="0">
        <dgm:presLayoutVars>
          <dgm:dir/>
          <dgm:animLvl val="lvl"/>
          <dgm:resizeHandles val="exact"/>
        </dgm:presLayoutVars>
      </dgm:prSet>
      <dgm:spPr/>
    </dgm:pt>
    <dgm:pt modelId="{3D53C5B9-5EBC-E144-BEDA-35534BA8C344}" type="pres">
      <dgm:prSet presAssocID="{82D2539D-57A7-45CB-9512-08D297295387}" presName="parentLin" presStyleCnt="0"/>
      <dgm:spPr/>
    </dgm:pt>
    <dgm:pt modelId="{94709A2F-D144-804B-B1F2-5651FF79C252}" type="pres">
      <dgm:prSet presAssocID="{82D2539D-57A7-45CB-9512-08D297295387}" presName="parentLeftMargin" presStyleLbl="node1" presStyleIdx="0" presStyleCnt="4"/>
      <dgm:spPr/>
    </dgm:pt>
    <dgm:pt modelId="{0A669912-193C-DF4A-BAC2-C9CA117E2ADB}" type="pres">
      <dgm:prSet presAssocID="{82D2539D-57A7-45CB-9512-08D297295387}" presName="parentText" presStyleLbl="node1" presStyleIdx="0" presStyleCnt="4">
        <dgm:presLayoutVars>
          <dgm:chMax val="0"/>
          <dgm:bulletEnabled val="1"/>
        </dgm:presLayoutVars>
      </dgm:prSet>
      <dgm:spPr/>
    </dgm:pt>
    <dgm:pt modelId="{44955ED2-711D-CF41-9207-12F545DDA0A3}" type="pres">
      <dgm:prSet presAssocID="{82D2539D-57A7-45CB-9512-08D297295387}" presName="negativeSpace" presStyleCnt="0"/>
      <dgm:spPr/>
    </dgm:pt>
    <dgm:pt modelId="{68DF1B00-B44C-ED4F-999E-C389E900B3D6}" type="pres">
      <dgm:prSet presAssocID="{82D2539D-57A7-45CB-9512-08D297295387}" presName="childText" presStyleLbl="conFgAcc1" presStyleIdx="0" presStyleCnt="4">
        <dgm:presLayoutVars>
          <dgm:bulletEnabled val="1"/>
        </dgm:presLayoutVars>
      </dgm:prSet>
      <dgm:spPr/>
    </dgm:pt>
    <dgm:pt modelId="{C664BB5F-CF4C-8548-BBBE-8BB0F15FE554}" type="pres">
      <dgm:prSet presAssocID="{A7A40315-C271-4592-AEEB-C11B054D553F}" presName="spaceBetweenRectangles" presStyleCnt="0"/>
      <dgm:spPr/>
    </dgm:pt>
    <dgm:pt modelId="{E9256DBD-EA06-C342-BBCA-34BB49A214F2}" type="pres">
      <dgm:prSet presAssocID="{39BE427C-6823-4CED-85CC-D3AA532AD9C0}" presName="parentLin" presStyleCnt="0"/>
      <dgm:spPr/>
    </dgm:pt>
    <dgm:pt modelId="{5530CB8E-FC18-ED46-A718-550826763385}" type="pres">
      <dgm:prSet presAssocID="{39BE427C-6823-4CED-85CC-D3AA532AD9C0}" presName="parentLeftMargin" presStyleLbl="node1" presStyleIdx="0" presStyleCnt="4"/>
      <dgm:spPr/>
    </dgm:pt>
    <dgm:pt modelId="{CC32AD2D-A0C5-8F42-97DD-BDF1EE7755E6}" type="pres">
      <dgm:prSet presAssocID="{39BE427C-6823-4CED-85CC-D3AA532AD9C0}" presName="parentText" presStyleLbl="node1" presStyleIdx="1" presStyleCnt="4">
        <dgm:presLayoutVars>
          <dgm:chMax val="0"/>
          <dgm:bulletEnabled val="1"/>
        </dgm:presLayoutVars>
      </dgm:prSet>
      <dgm:spPr/>
    </dgm:pt>
    <dgm:pt modelId="{B58F4B55-BEAA-B14F-B70A-D1A6FFD345D8}" type="pres">
      <dgm:prSet presAssocID="{39BE427C-6823-4CED-85CC-D3AA532AD9C0}" presName="negativeSpace" presStyleCnt="0"/>
      <dgm:spPr/>
    </dgm:pt>
    <dgm:pt modelId="{4E190BBD-03A0-CF43-8BA6-2CC66C0AA98C}" type="pres">
      <dgm:prSet presAssocID="{39BE427C-6823-4CED-85CC-D3AA532AD9C0}" presName="childText" presStyleLbl="conFgAcc1" presStyleIdx="1" presStyleCnt="4">
        <dgm:presLayoutVars>
          <dgm:bulletEnabled val="1"/>
        </dgm:presLayoutVars>
      </dgm:prSet>
      <dgm:spPr/>
    </dgm:pt>
    <dgm:pt modelId="{EBDAA9A2-8E60-684A-83AD-09BD4E69E27B}" type="pres">
      <dgm:prSet presAssocID="{F4AE91C1-0185-4C8E-A563-1B150CB47C20}" presName="spaceBetweenRectangles" presStyleCnt="0"/>
      <dgm:spPr/>
    </dgm:pt>
    <dgm:pt modelId="{32CDD7EA-11C4-FE48-8B32-54178C4945F2}" type="pres">
      <dgm:prSet presAssocID="{A8D6386A-561A-486E-8047-5B1FB3EEA7EB}" presName="parentLin" presStyleCnt="0"/>
      <dgm:spPr/>
    </dgm:pt>
    <dgm:pt modelId="{981058A7-D6BB-8B4F-B60E-C7A29329094F}" type="pres">
      <dgm:prSet presAssocID="{A8D6386A-561A-486E-8047-5B1FB3EEA7EB}" presName="parentLeftMargin" presStyleLbl="node1" presStyleIdx="1" presStyleCnt="4"/>
      <dgm:spPr/>
    </dgm:pt>
    <dgm:pt modelId="{AD706756-3801-2C45-AF77-08FB433F26B4}" type="pres">
      <dgm:prSet presAssocID="{A8D6386A-561A-486E-8047-5B1FB3EEA7EB}" presName="parentText" presStyleLbl="node1" presStyleIdx="2" presStyleCnt="4">
        <dgm:presLayoutVars>
          <dgm:chMax val="0"/>
          <dgm:bulletEnabled val="1"/>
        </dgm:presLayoutVars>
      </dgm:prSet>
      <dgm:spPr/>
    </dgm:pt>
    <dgm:pt modelId="{B1CBA28A-A0A5-8742-AE3B-F8B975A42136}" type="pres">
      <dgm:prSet presAssocID="{A8D6386A-561A-486E-8047-5B1FB3EEA7EB}" presName="negativeSpace" presStyleCnt="0"/>
      <dgm:spPr/>
    </dgm:pt>
    <dgm:pt modelId="{EF10E00D-E41D-934A-9A3C-D909B3D5F90B}" type="pres">
      <dgm:prSet presAssocID="{A8D6386A-561A-486E-8047-5B1FB3EEA7EB}" presName="childText" presStyleLbl="conFgAcc1" presStyleIdx="2" presStyleCnt="4">
        <dgm:presLayoutVars>
          <dgm:bulletEnabled val="1"/>
        </dgm:presLayoutVars>
      </dgm:prSet>
      <dgm:spPr/>
    </dgm:pt>
    <dgm:pt modelId="{1DDA420C-F454-B84C-9923-35A8C4078E6C}" type="pres">
      <dgm:prSet presAssocID="{F0DE93C9-A372-4C85-8810-7893A8F87229}" presName="spaceBetweenRectangles" presStyleCnt="0"/>
      <dgm:spPr/>
    </dgm:pt>
    <dgm:pt modelId="{B7D903F4-3CD4-9347-A0D9-FBCF6ACE9D42}" type="pres">
      <dgm:prSet presAssocID="{AE2C331E-5D27-48AF-A2D6-4AE59A6AB913}" presName="parentLin" presStyleCnt="0"/>
      <dgm:spPr/>
    </dgm:pt>
    <dgm:pt modelId="{DA503CE3-2F7B-3848-BEED-5FF8C890122A}" type="pres">
      <dgm:prSet presAssocID="{AE2C331E-5D27-48AF-A2D6-4AE59A6AB913}" presName="parentLeftMargin" presStyleLbl="node1" presStyleIdx="2" presStyleCnt="4"/>
      <dgm:spPr/>
    </dgm:pt>
    <dgm:pt modelId="{F7D05136-0FDD-B34A-B2B8-53E983B73201}" type="pres">
      <dgm:prSet presAssocID="{AE2C331E-5D27-48AF-A2D6-4AE59A6AB913}" presName="parentText" presStyleLbl="node1" presStyleIdx="3" presStyleCnt="4">
        <dgm:presLayoutVars>
          <dgm:chMax val="0"/>
          <dgm:bulletEnabled val="1"/>
        </dgm:presLayoutVars>
      </dgm:prSet>
      <dgm:spPr/>
    </dgm:pt>
    <dgm:pt modelId="{E3DEAFB0-D1ED-2E49-B295-5B6DE5DC3CCF}" type="pres">
      <dgm:prSet presAssocID="{AE2C331E-5D27-48AF-A2D6-4AE59A6AB913}" presName="negativeSpace" presStyleCnt="0"/>
      <dgm:spPr/>
    </dgm:pt>
    <dgm:pt modelId="{0D9AE1E5-F2C9-A240-B1E5-4C236CFB5844}" type="pres">
      <dgm:prSet presAssocID="{AE2C331E-5D27-48AF-A2D6-4AE59A6AB913}" presName="childText" presStyleLbl="conFgAcc1" presStyleIdx="3" presStyleCnt="4">
        <dgm:presLayoutVars>
          <dgm:bulletEnabled val="1"/>
        </dgm:presLayoutVars>
      </dgm:prSet>
      <dgm:spPr/>
    </dgm:pt>
  </dgm:ptLst>
  <dgm:cxnLst>
    <dgm:cxn modelId="{90607101-DF0F-B747-A23C-EB6CE3756EBA}" type="presOf" srcId="{A8D6386A-561A-486E-8047-5B1FB3EEA7EB}" destId="{AD706756-3801-2C45-AF77-08FB433F26B4}" srcOrd="1" destOrd="0" presId="urn:microsoft.com/office/officeart/2005/8/layout/list1"/>
    <dgm:cxn modelId="{5FE5A806-1521-8742-B09F-99478AE68DD0}" type="presOf" srcId="{39BE427C-6823-4CED-85CC-D3AA532AD9C0}" destId="{CC32AD2D-A0C5-8F42-97DD-BDF1EE7755E6}" srcOrd="1" destOrd="0" presId="urn:microsoft.com/office/officeart/2005/8/layout/list1"/>
    <dgm:cxn modelId="{C1CF3548-E90F-9042-9EFC-80CCA2A4E8E3}" type="presOf" srcId="{AE2C331E-5D27-48AF-A2D6-4AE59A6AB913}" destId="{F7D05136-0FDD-B34A-B2B8-53E983B73201}" srcOrd="1" destOrd="0" presId="urn:microsoft.com/office/officeart/2005/8/layout/list1"/>
    <dgm:cxn modelId="{CF4C1E64-908A-9243-BEC2-27C75F3C4DD4}" type="presOf" srcId="{82D2539D-57A7-45CB-9512-08D297295387}" destId="{94709A2F-D144-804B-B1F2-5651FF79C252}" srcOrd="0" destOrd="0" presId="urn:microsoft.com/office/officeart/2005/8/layout/list1"/>
    <dgm:cxn modelId="{BAEA6684-15C3-2F4E-A6F5-1B7457AEFD90}" type="presOf" srcId="{76AFF5A9-16EA-4ECF-8D95-59056A8A3D7E}" destId="{82583529-2E26-7E41-B674-008037995C44}" srcOrd="0" destOrd="0" presId="urn:microsoft.com/office/officeart/2005/8/layout/list1"/>
    <dgm:cxn modelId="{EFDDCF9E-6A11-47DF-8D80-A1D664616CD8}" srcId="{76AFF5A9-16EA-4ECF-8D95-59056A8A3D7E}" destId="{39BE427C-6823-4CED-85CC-D3AA532AD9C0}" srcOrd="1" destOrd="0" parTransId="{1733F02B-64DE-4B4F-A589-658FA200AFF1}" sibTransId="{F4AE91C1-0185-4C8E-A563-1B150CB47C20}"/>
    <dgm:cxn modelId="{753269AD-6B84-6046-965A-5C9622BFF999}" type="presOf" srcId="{82D2539D-57A7-45CB-9512-08D297295387}" destId="{0A669912-193C-DF4A-BAC2-C9CA117E2ADB}" srcOrd="1" destOrd="0" presId="urn:microsoft.com/office/officeart/2005/8/layout/list1"/>
    <dgm:cxn modelId="{A1E59EBD-49F0-AB48-A5A1-C25F0909CBC8}" type="presOf" srcId="{AE2C331E-5D27-48AF-A2D6-4AE59A6AB913}" destId="{DA503CE3-2F7B-3848-BEED-5FF8C890122A}" srcOrd="0" destOrd="0" presId="urn:microsoft.com/office/officeart/2005/8/layout/list1"/>
    <dgm:cxn modelId="{2D6BD0C2-0B61-ED42-A6B9-D69C62ED8DB7}" type="presOf" srcId="{39BE427C-6823-4CED-85CC-D3AA532AD9C0}" destId="{5530CB8E-FC18-ED46-A718-550826763385}" srcOrd="0" destOrd="0" presId="urn:microsoft.com/office/officeart/2005/8/layout/list1"/>
    <dgm:cxn modelId="{C40B29DB-F7BE-F14B-BCD6-1032E21A9A16}" type="presOf" srcId="{A8D6386A-561A-486E-8047-5B1FB3EEA7EB}" destId="{981058A7-D6BB-8B4F-B60E-C7A29329094F}" srcOrd="0" destOrd="0" presId="urn:microsoft.com/office/officeart/2005/8/layout/list1"/>
    <dgm:cxn modelId="{7F7968E7-546C-4BD5-A6C6-DE93938351E7}" srcId="{76AFF5A9-16EA-4ECF-8D95-59056A8A3D7E}" destId="{82D2539D-57A7-45CB-9512-08D297295387}" srcOrd="0" destOrd="0" parTransId="{9C595E00-3AFA-4DA2-BD0E-B89DEB6AE7EA}" sibTransId="{A7A40315-C271-4592-AEEB-C11B054D553F}"/>
    <dgm:cxn modelId="{A3D1CCEB-C447-46DB-88A2-4A66ACFEB9F7}" srcId="{76AFF5A9-16EA-4ECF-8D95-59056A8A3D7E}" destId="{AE2C331E-5D27-48AF-A2D6-4AE59A6AB913}" srcOrd="3" destOrd="0" parTransId="{F76E7EA8-0127-4176-9F94-051A6AE1D714}" sibTransId="{1B9A3C7E-082B-44D6-9F2B-FEF1630E5130}"/>
    <dgm:cxn modelId="{123F99FA-8419-4C4A-9D87-8A2CCED6F55F}" srcId="{76AFF5A9-16EA-4ECF-8D95-59056A8A3D7E}" destId="{A8D6386A-561A-486E-8047-5B1FB3EEA7EB}" srcOrd="2" destOrd="0" parTransId="{0CE5FB71-2965-464F-9E71-8E944B7576F3}" sibTransId="{F0DE93C9-A372-4C85-8810-7893A8F87229}"/>
    <dgm:cxn modelId="{B99D1608-C416-9947-9B94-9EE0D1CA6BB3}" type="presParOf" srcId="{82583529-2E26-7E41-B674-008037995C44}" destId="{3D53C5B9-5EBC-E144-BEDA-35534BA8C344}" srcOrd="0" destOrd="0" presId="urn:microsoft.com/office/officeart/2005/8/layout/list1"/>
    <dgm:cxn modelId="{932A05B5-E191-FD45-BADF-1ACD11A644EA}" type="presParOf" srcId="{3D53C5B9-5EBC-E144-BEDA-35534BA8C344}" destId="{94709A2F-D144-804B-B1F2-5651FF79C252}" srcOrd="0" destOrd="0" presId="urn:microsoft.com/office/officeart/2005/8/layout/list1"/>
    <dgm:cxn modelId="{D2400698-86E3-FA45-B974-CA6448B97FD8}" type="presParOf" srcId="{3D53C5B9-5EBC-E144-BEDA-35534BA8C344}" destId="{0A669912-193C-DF4A-BAC2-C9CA117E2ADB}" srcOrd="1" destOrd="0" presId="urn:microsoft.com/office/officeart/2005/8/layout/list1"/>
    <dgm:cxn modelId="{26794DB8-5895-4642-B09E-E436D1C1FFC9}" type="presParOf" srcId="{82583529-2E26-7E41-B674-008037995C44}" destId="{44955ED2-711D-CF41-9207-12F545DDA0A3}" srcOrd="1" destOrd="0" presId="urn:microsoft.com/office/officeart/2005/8/layout/list1"/>
    <dgm:cxn modelId="{24E24699-2634-5948-95C7-C04EB6458F28}" type="presParOf" srcId="{82583529-2E26-7E41-B674-008037995C44}" destId="{68DF1B00-B44C-ED4F-999E-C389E900B3D6}" srcOrd="2" destOrd="0" presId="urn:microsoft.com/office/officeart/2005/8/layout/list1"/>
    <dgm:cxn modelId="{A7393073-06A1-324A-B3CD-899ADB6FC102}" type="presParOf" srcId="{82583529-2E26-7E41-B674-008037995C44}" destId="{C664BB5F-CF4C-8548-BBBE-8BB0F15FE554}" srcOrd="3" destOrd="0" presId="urn:microsoft.com/office/officeart/2005/8/layout/list1"/>
    <dgm:cxn modelId="{35D636AD-6FB9-364D-BEDA-E344A93651B0}" type="presParOf" srcId="{82583529-2E26-7E41-B674-008037995C44}" destId="{E9256DBD-EA06-C342-BBCA-34BB49A214F2}" srcOrd="4" destOrd="0" presId="urn:microsoft.com/office/officeart/2005/8/layout/list1"/>
    <dgm:cxn modelId="{A55EC3FF-B2C8-F848-8913-F166C6FAFFBD}" type="presParOf" srcId="{E9256DBD-EA06-C342-BBCA-34BB49A214F2}" destId="{5530CB8E-FC18-ED46-A718-550826763385}" srcOrd="0" destOrd="0" presId="urn:microsoft.com/office/officeart/2005/8/layout/list1"/>
    <dgm:cxn modelId="{68E974F2-046B-7548-80D9-EC06C386FD58}" type="presParOf" srcId="{E9256DBD-EA06-C342-BBCA-34BB49A214F2}" destId="{CC32AD2D-A0C5-8F42-97DD-BDF1EE7755E6}" srcOrd="1" destOrd="0" presId="urn:microsoft.com/office/officeart/2005/8/layout/list1"/>
    <dgm:cxn modelId="{D9B02EF9-9EA9-5149-94A0-D595A67B8C76}" type="presParOf" srcId="{82583529-2E26-7E41-B674-008037995C44}" destId="{B58F4B55-BEAA-B14F-B70A-D1A6FFD345D8}" srcOrd="5" destOrd="0" presId="urn:microsoft.com/office/officeart/2005/8/layout/list1"/>
    <dgm:cxn modelId="{A7C15BFD-3B93-4646-AA63-CE3163EFD2A5}" type="presParOf" srcId="{82583529-2E26-7E41-B674-008037995C44}" destId="{4E190BBD-03A0-CF43-8BA6-2CC66C0AA98C}" srcOrd="6" destOrd="0" presId="urn:microsoft.com/office/officeart/2005/8/layout/list1"/>
    <dgm:cxn modelId="{A6036875-F788-F745-8A93-0113AF5465F9}" type="presParOf" srcId="{82583529-2E26-7E41-B674-008037995C44}" destId="{EBDAA9A2-8E60-684A-83AD-09BD4E69E27B}" srcOrd="7" destOrd="0" presId="urn:microsoft.com/office/officeart/2005/8/layout/list1"/>
    <dgm:cxn modelId="{6A90FCDE-6177-864F-94E5-CAA4FD4A0952}" type="presParOf" srcId="{82583529-2E26-7E41-B674-008037995C44}" destId="{32CDD7EA-11C4-FE48-8B32-54178C4945F2}" srcOrd="8" destOrd="0" presId="urn:microsoft.com/office/officeart/2005/8/layout/list1"/>
    <dgm:cxn modelId="{6F11EAB7-99EB-3745-A030-9C8F1761EEBB}" type="presParOf" srcId="{32CDD7EA-11C4-FE48-8B32-54178C4945F2}" destId="{981058A7-D6BB-8B4F-B60E-C7A29329094F}" srcOrd="0" destOrd="0" presId="urn:microsoft.com/office/officeart/2005/8/layout/list1"/>
    <dgm:cxn modelId="{B5114CE0-3B21-7D44-9A20-21EB3874E7E6}" type="presParOf" srcId="{32CDD7EA-11C4-FE48-8B32-54178C4945F2}" destId="{AD706756-3801-2C45-AF77-08FB433F26B4}" srcOrd="1" destOrd="0" presId="urn:microsoft.com/office/officeart/2005/8/layout/list1"/>
    <dgm:cxn modelId="{0EC2E7C7-2FFA-3540-BA09-AAD55871A19D}" type="presParOf" srcId="{82583529-2E26-7E41-B674-008037995C44}" destId="{B1CBA28A-A0A5-8742-AE3B-F8B975A42136}" srcOrd="9" destOrd="0" presId="urn:microsoft.com/office/officeart/2005/8/layout/list1"/>
    <dgm:cxn modelId="{ACC0CD17-0296-D04F-BE18-6EE409416A54}" type="presParOf" srcId="{82583529-2E26-7E41-B674-008037995C44}" destId="{EF10E00D-E41D-934A-9A3C-D909B3D5F90B}" srcOrd="10" destOrd="0" presId="urn:microsoft.com/office/officeart/2005/8/layout/list1"/>
    <dgm:cxn modelId="{B7A75A5B-A485-6847-B786-03D731781432}" type="presParOf" srcId="{82583529-2E26-7E41-B674-008037995C44}" destId="{1DDA420C-F454-B84C-9923-35A8C4078E6C}" srcOrd="11" destOrd="0" presId="urn:microsoft.com/office/officeart/2005/8/layout/list1"/>
    <dgm:cxn modelId="{0A2D7199-56D8-5243-9647-73A5C52B53A5}" type="presParOf" srcId="{82583529-2E26-7E41-B674-008037995C44}" destId="{B7D903F4-3CD4-9347-A0D9-FBCF6ACE9D42}" srcOrd="12" destOrd="0" presId="urn:microsoft.com/office/officeart/2005/8/layout/list1"/>
    <dgm:cxn modelId="{BCDE4952-AC7C-2A42-8CEC-E89F0AE98EFD}" type="presParOf" srcId="{B7D903F4-3CD4-9347-A0D9-FBCF6ACE9D42}" destId="{DA503CE3-2F7B-3848-BEED-5FF8C890122A}" srcOrd="0" destOrd="0" presId="urn:microsoft.com/office/officeart/2005/8/layout/list1"/>
    <dgm:cxn modelId="{7406C41F-067E-B14F-ADE1-E4739AB2339B}" type="presParOf" srcId="{B7D903F4-3CD4-9347-A0D9-FBCF6ACE9D42}" destId="{F7D05136-0FDD-B34A-B2B8-53E983B73201}" srcOrd="1" destOrd="0" presId="urn:microsoft.com/office/officeart/2005/8/layout/list1"/>
    <dgm:cxn modelId="{02E49380-EECC-2547-AFCC-F50E0447D072}" type="presParOf" srcId="{82583529-2E26-7E41-B674-008037995C44}" destId="{E3DEAFB0-D1ED-2E49-B295-5B6DE5DC3CCF}" srcOrd="13" destOrd="0" presId="urn:microsoft.com/office/officeart/2005/8/layout/list1"/>
    <dgm:cxn modelId="{E26EDD9D-9806-A34A-B1FF-0D2409E79843}" type="presParOf" srcId="{82583529-2E26-7E41-B674-008037995C44}" destId="{0D9AE1E5-F2C9-A240-B1E5-4C236CFB584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D2771A-8A9C-47E8-8F75-083722AC401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2F548D4-AFDD-4B14-A95E-DF107A55795B}">
      <dgm:prSet/>
      <dgm:spPr/>
      <dgm:t>
        <a:bodyPr/>
        <a:lstStyle/>
        <a:p>
          <a:pPr>
            <a:lnSpc>
              <a:spcPct val="100000"/>
            </a:lnSpc>
            <a:defRPr cap="all"/>
          </a:pPr>
          <a:r>
            <a:rPr lang="en-US" dirty="0"/>
            <a:t>I recommend writing a number of posts targeting the </a:t>
          </a:r>
          <a:r>
            <a:rPr lang="en-GB" dirty="0"/>
            <a:t>services that you offer </a:t>
          </a:r>
        </a:p>
        <a:p>
          <a:pPr>
            <a:lnSpc>
              <a:spcPct val="100000"/>
            </a:lnSpc>
            <a:defRPr cap="all"/>
          </a:pPr>
          <a:r>
            <a:rPr lang="en-GB" dirty="0"/>
            <a:t>(see module “Spreading the word)</a:t>
          </a:r>
          <a:endParaRPr lang="en-US" dirty="0"/>
        </a:p>
      </dgm:t>
    </dgm:pt>
    <dgm:pt modelId="{50A4952B-5723-4268-A85A-5FBCFCB6C832}" type="parTrans" cxnId="{27C020D6-FB58-4A31-B164-4FB54566D3EF}">
      <dgm:prSet/>
      <dgm:spPr/>
      <dgm:t>
        <a:bodyPr/>
        <a:lstStyle/>
        <a:p>
          <a:endParaRPr lang="en-US"/>
        </a:p>
      </dgm:t>
    </dgm:pt>
    <dgm:pt modelId="{AF8A09FC-F2FC-493A-B863-1E3F26D94831}" type="sibTrans" cxnId="{27C020D6-FB58-4A31-B164-4FB54566D3EF}">
      <dgm:prSet/>
      <dgm:spPr/>
      <dgm:t>
        <a:bodyPr/>
        <a:lstStyle/>
        <a:p>
          <a:endParaRPr lang="en-US"/>
        </a:p>
      </dgm:t>
    </dgm:pt>
    <dgm:pt modelId="{6BBE3A29-D6B8-4E5D-AEA6-FD7C85DED01B}">
      <dgm:prSet/>
      <dgm:spPr/>
      <dgm:t>
        <a:bodyPr/>
        <a:lstStyle/>
        <a:p>
          <a:pPr>
            <a:lnSpc>
              <a:spcPct val="100000"/>
            </a:lnSpc>
            <a:defRPr cap="all"/>
          </a:pPr>
          <a:r>
            <a:rPr lang="en-GB" dirty="0"/>
            <a:t>I can create </a:t>
          </a:r>
          <a:r>
            <a:rPr lang="en-GB" dirty="0" err="1"/>
            <a:t>keyphrase</a:t>
          </a:r>
          <a:r>
            <a:rPr lang="en-GB" dirty="0"/>
            <a:t> strategies for these pages, driving traffic to the site </a:t>
          </a:r>
          <a:endParaRPr lang="en-US" dirty="0"/>
        </a:p>
      </dgm:t>
    </dgm:pt>
    <dgm:pt modelId="{870D8E17-AE14-4272-AA0C-0EFE050682C7}" type="parTrans" cxnId="{831A885E-8A22-4AF9-B6F7-5625E95AE264}">
      <dgm:prSet/>
      <dgm:spPr/>
      <dgm:t>
        <a:bodyPr/>
        <a:lstStyle/>
        <a:p>
          <a:endParaRPr lang="en-US"/>
        </a:p>
      </dgm:t>
    </dgm:pt>
    <dgm:pt modelId="{F36CCA22-E95B-4268-9B99-13B0F6080709}" type="sibTrans" cxnId="{831A885E-8A22-4AF9-B6F7-5625E95AE264}">
      <dgm:prSet/>
      <dgm:spPr/>
      <dgm:t>
        <a:bodyPr/>
        <a:lstStyle/>
        <a:p>
          <a:endParaRPr lang="en-US"/>
        </a:p>
      </dgm:t>
    </dgm:pt>
    <dgm:pt modelId="{2FE96360-A5D1-4DEB-BABA-C23F686EEF0E}" type="pres">
      <dgm:prSet presAssocID="{2CD2771A-8A9C-47E8-8F75-083722AC401A}" presName="root" presStyleCnt="0">
        <dgm:presLayoutVars>
          <dgm:dir/>
          <dgm:resizeHandles val="exact"/>
        </dgm:presLayoutVars>
      </dgm:prSet>
      <dgm:spPr/>
    </dgm:pt>
    <dgm:pt modelId="{9CE33715-1C25-4586-9F74-A3CB0A87187C}" type="pres">
      <dgm:prSet presAssocID="{B2F548D4-AFDD-4B14-A95E-DF107A55795B}" presName="compNode" presStyleCnt="0"/>
      <dgm:spPr/>
    </dgm:pt>
    <dgm:pt modelId="{4816C6C9-8CD0-47B0-9E40-4C2083F8D7A3}" type="pres">
      <dgm:prSet presAssocID="{B2F548D4-AFDD-4B14-A95E-DF107A55795B}" presName="iconBgRect" presStyleLbl="bgShp" presStyleIdx="0" presStyleCnt="2"/>
      <dgm:spPr/>
    </dgm:pt>
    <dgm:pt modelId="{43B1A2D5-02A5-49BA-9EA1-9008226EB92C}" type="pres">
      <dgm:prSet presAssocID="{B2F548D4-AFDD-4B14-A95E-DF107A55795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vertising"/>
        </a:ext>
      </dgm:extLst>
    </dgm:pt>
    <dgm:pt modelId="{0F82800F-55DC-4A4D-836A-FA59940AD77C}" type="pres">
      <dgm:prSet presAssocID="{B2F548D4-AFDD-4B14-A95E-DF107A55795B}" presName="spaceRect" presStyleCnt="0"/>
      <dgm:spPr/>
    </dgm:pt>
    <dgm:pt modelId="{F91388BE-B056-4450-8F98-75E4F22EB7A5}" type="pres">
      <dgm:prSet presAssocID="{B2F548D4-AFDD-4B14-A95E-DF107A55795B}" presName="textRect" presStyleLbl="revTx" presStyleIdx="0" presStyleCnt="2">
        <dgm:presLayoutVars>
          <dgm:chMax val="1"/>
          <dgm:chPref val="1"/>
        </dgm:presLayoutVars>
      </dgm:prSet>
      <dgm:spPr/>
    </dgm:pt>
    <dgm:pt modelId="{B161252B-2D8C-445E-9D8A-F6CEC2BC6EC4}" type="pres">
      <dgm:prSet presAssocID="{AF8A09FC-F2FC-493A-B863-1E3F26D94831}" presName="sibTrans" presStyleCnt="0"/>
      <dgm:spPr/>
    </dgm:pt>
    <dgm:pt modelId="{CA704B2C-91D3-4446-BBC1-7A210BC0E812}" type="pres">
      <dgm:prSet presAssocID="{6BBE3A29-D6B8-4E5D-AEA6-FD7C85DED01B}" presName="compNode" presStyleCnt="0"/>
      <dgm:spPr/>
    </dgm:pt>
    <dgm:pt modelId="{9A7FD84B-5C6A-4D12-B54B-98FA97561D6E}" type="pres">
      <dgm:prSet presAssocID="{6BBE3A29-D6B8-4E5D-AEA6-FD7C85DED01B}" presName="iconBgRect" presStyleLbl="bgShp" presStyleIdx="1" presStyleCnt="2"/>
      <dgm:spPr/>
    </dgm:pt>
    <dgm:pt modelId="{63A83805-82FD-4583-99AF-2E08E46FB28F}" type="pres">
      <dgm:prSet presAssocID="{6BBE3A29-D6B8-4E5D-AEA6-FD7C85DED01B}" presName="iconRect" presStyleLbl="node1"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vertising"/>
        </a:ext>
      </dgm:extLst>
    </dgm:pt>
    <dgm:pt modelId="{09B6CA2D-7347-4FA6-90A6-62F697AA0C21}" type="pres">
      <dgm:prSet presAssocID="{6BBE3A29-D6B8-4E5D-AEA6-FD7C85DED01B}" presName="spaceRect" presStyleCnt="0"/>
      <dgm:spPr/>
    </dgm:pt>
    <dgm:pt modelId="{E70B13C9-5918-464E-BD4F-C17CF677278E}" type="pres">
      <dgm:prSet presAssocID="{6BBE3A29-D6B8-4E5D-AEA6-FD7C85DED01B}" presName="textRect" presStyleLbl="revTx" presStyleIdx="1" presStyleCnt="2">
        <dgm:presLayoutVars>
          <dgm:chMax val="1"/>
          <dgm:chPref val="1"/>
        </dgm:presLayoutVars>
      </dgm:prSet>
      <dgm:spPr/>
    </dgm:pt>
  </dgm:ptLst>
  <dgm:cxnLst>
    <dgm:cxn modelId="{1A2ED32F-CEFB-E145-8F50-05037267F1D8}" type="presOf" srcId="{6BBE3A29-D6B8-4E5D-AEA6-FD7C85DED01B}" destId="{E70B13C9-5918-464E-BD4F-C17CF677278E}" srcOrd="0" destOrd="0" presId="urn:microsoft.com/office/officeart/2018/5/layout/IconCircleLabelList"/>
    <dgm:cxn modelId="{7BD2DD5A-A57F-C44D-952F-E37351EA51AF}" type="presOf" srcId="{B2F548D4-AFDD-4B14-A95E-DF107A55795B}" destId="{F91388BE-B056-4450-8F98-75E4F22EB7A5}" srcOrd="0" destOrd="0" presId="urn:microsoft.com/office/officeart/2018/5/layout/IconCircleLabelList"/>
    <dgm:cxn modelId="{831A885E-8A22-4AF9-B6F7-5625E95AE264}" srcId="{2CD2771A-8A9C-47E8-8F75-083722AC401A}" destId="{6BBE3A29-D6B8-4E5D-AEA6-FD7C85DED01B}" srcOrd="1" destOrd="0" parTransId="{870D8E17-AE14-4272-AA0C-0EFE050682C7}" sibTransId="{F36CCA22-E95B-4268-9B99-13B0F6080709}"/>
    <dgm:cxn modelId="{12F36F73-45A7-D642-9742-6AA0B319C382}" type="presOf" srcId="{2CD2771A-8A9C-47E8-8F75-083722AC401A}" destId="{2FE96360-A5D1-4DEB-BABA-C23F686EEF0E}" srcOrd="0" destOrd="0" presId="urn:microsoft.com/office/officeart/2018/5/layout/IconCircleLabelList"/>
    <dgm:cxn modelId="{27C020D6-FB58-4A31-B164-4FB54566D3EF}" srcId="{2CD2771A-8A9C-47E8-8F75-083722AC401A}" destId="{B2F548D4-AFDD-4B14-A95E-DF107A55795B}" srcOrd="0" destOrd="0" parTransId="{50A4952B-5723-4268-A85A-5FBCFCB6C832}" sibTransId="{AF8A09FC-F2FC-493A-B863-1E3F26D94831}"/>
    <dgm:cxn modelId="{ED32BDA3-55C7-C347-8268-25A248B1DCBE}" type="presParOf" srcId="{2FE96360-A5D1-4DEB-BABA-C23F686EEF0E}" destId="{9CE33715-1C25-4586-9F74-A3CB0A87187C}" srcOrd="0" destOrd="0" presId="urn:microsoft.com/office/officeart/2018/5/layout/IconCircleLabelList"/>
    <dgm:cxn modelId="{95212EFF-DCD3-E240-996F-0A1DA6C13C6F}" type="presParOf" srcId="{9CE33715-1C25-4586-9F74-A3CB0A87187C}" destId="{4816C6C9-8CD0-47B0-9E40-4C2083F8D7A3}" srcOrd="0" destOrd="0" presId="urn:microsoft.com/office/officeart/2018/5/layout/IconCircleLabelList"/>
    <dgm:cxn modelId="{EF6F060D-BFF8-6749-BFF4-59C819F8E802}" type="presParOf" srcId="{9CE33715-1C25-4586-9F74-A3CB0A87187C}" destId="{43B1A2D5-02A5-49BA-9EA1-9008226EB92C}" srcOrd="1" destOrd="0" presId="urn:microsoft.com/office/officeart/2018/5/layout/IconCircleLabelList"/>
    <dgm:cxn modelId="{5935BCA7-9589-7848-A31B-96D29C50C31A}" type="presParOf" srcId="{9CE33715-1C25-4586-9F74-A3CB0A87187C}" destId="{0F82800F-55DC-4A4D-836A-FA59940AD77C}" srcOrd="2" destOrd="0" presId="urn:microsoft.com/office/officeart/2018/5/layout/IconCircleLabelList"/>
    <dgm:cxn modelId="{6BAF38D3-5775-C94D-BDF3-27C42A4F003C}" type="presParOf" srcId="{9CE33715-1C25-4586-9F74-A3CB0A87187C}" destId="{F91388BE-B056-4450-8F98-75E4F22EB7A5}" srcOrd="3" destOrd="0" presId="urn:microsoft.com/office/officeart/2018/5/layout/IconCircleLabelList"/>
    <dgm:cxn modelId="{0DBE5A0D-7647-4A47-99E8-EA854D1CDBEA}" type="presParOf" srcId="{2FE96360-A5D1-4DEB-BABA-C23F686EEF0E}" destId="{B161252B-2D8C-445E-9D8A-F6CEC2BC6EC4}" srcOrd="1" destOrd="0" presId="urn:microsoft.com/office/officeart/2018/5/layout/IconCircleLabelList"/>
    <dgm:cxn modelId="{ADB0451F-F293-7546-8954-B7593BB669B4}" type="presParOf" srcId="{2FE96360-A5D1-4DEB-BABA-C23F686EEF0E}" destId="{CA704B2C-91D3-4446-BBC1-7A210BC0E812}" srcOrd="2" destOrd="0" presId="urn:microsoft.com/office/officeart/2018/5/layout/IconCircleLabelList"/>
    <dgm:cxn modelId="{750CBE5D-45CA-DE43-878B-2C64AAD4BCB4}" type="presParOf" srcId="{CA704B2C-91D3-4446-BBC1-7A210BC0E812}" destId="{9A7FD84B-5C6A-4D12-B54B-98FA97561D6E}" srcOrd="0" destOrd="0" presId="urn:microsoft.com/office/officeart/2018/5/layout/IconCircleLabelList"/>
    <dgm:cxn modelId="{DD1F19BF-4004-2741-A9D5-5A508A9304B3}" type="presParOf" srcId="{CA704B2C-91D3-4446-BBC1-7A210BC0E812}" destId="{63A83805-82FD-4583-99AF-2E08E46FB28F}" srcOrd="1" destOrd="0" presId="urn:microsoft.com/office/officeart/2018/5/layout/IconCircleLabelList"/>
    <dgm:cxn modelId="{9F1C8CEA-4FD5-034F-9B22-613321F461D5}" type="presParOf" srcId="{CA704B2C-91D3-4446-BBC1-7A210BC0E812}" destId="{09B6CA2D-7347-4FA6-90A6-62F697AA0C21}" srcOrd="2" destOrd="0" presId="urn:microsoft.com/office/officeart/2018/5/layout/IconCircleLabelList"/>
    <dgm:cxn modelId="{1766C112-A1E9-0849-863D-A9C48B388E71}" type="presParOf" srcId="{CA704B2C-91D3-4446-BBC1-7A210BC0E812}" destId="{E70B13C9-5918-464E-BD4F-C17CF677278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2D6207-040E-466C-96A2-8D6381D5713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41CED64-61BD-4379-BB65-85ECBA4F5913}">
      <dgm:prSet/>
      <dgm:spPr/>
      <dgm:t>
        <a:bodyPr/>
        <a:lstStyle/>
        <a:p>
          <a:r>
            <a:rPr lang="en-GB" b="0" i="0"/>
            <a:t>“Lucy was a pleasure to work with – she ensured everything produced was on brief, on time, and written in a way that worked for the business. </a:t>
          </a:r>
          <a:endParaRPr lang="en-US"/>
        </a:p>
      </dgm:t>
    </dgm:pt>
    <dgm:pt modelId="{CD98DFA7-7070-4FE4-B4E2-6CFE0DFEFE83}" type="parTrans" cxnId="{F9078693-0BAC-4681-A42E-2E66FE11971E}">
      <dgm:prSet/>
      <dgm:spPr/>
      <dgm:t>
        <a:bodyPr/>
        <a:lstStyle/>
        <a:p>
          <a:endParaRPr lang="en-US"/>
        </a:p>
      </dgm:t>
    </dgm:pt>
    <dgm:pt modelId="{D49253D3-2932-4407-BA4B-462716A35769}" type="sibTrans" cxnId="{F9078693-0BAC-4681-A42E-2E66FE11971E}">
      <dgm:prSet/>
      <dgm:spPr/>
      <dgm:t>
        <a:bodyPr/>
        <a:lstStyle/>
        <a:p>
          <a:endParaRPr lang="en-US"/>
        </a:p>
      </dgm:t>
    </dgm:pt>
    <dgm:pt modelId="{040752D5-1424-40E9-861C-6075512D639A}">
      <dgm:prSet/>
      <dgm:spPr/>
      <dgm:t>
        <a:bodyPr/>
        <a:lstStyle/>
        <a:p>
          <a:r>
            <a:rPr lang="en-GB" b="0" i="0"/>
            <a:t>But she also challenged and pushed us to be more creative and made suggestions for how we could use content across multiple channels. </a:t>
          </a:r>
          <a:endParaRPr lang="en-US"/>
        </a:p>
      </dgm:t>
    </dgm:pt>
    <dgm:pt modelId="{64638835-BFFD-4D42-A09A-DE81A2363842}" type="parTrans" cxnId="{8B2853E4-7302-40AE-A54D-9F5DA7C88804}">
      <dgm:prSet/>
      <dgm:spPr/>
      <dgm:t>
        <a:bodyPr/>
        <a:lstStyle/>
        <a:p>
          <a:endParaRPr lang="en-US"/>
        </a:p>
      </dgm:t>
    </dgm:pt>
    <dgm:pt modelId="{FD2D2741-7D23-43BA-A718-A9EDDAD97D04}" type="sibTrans" cxnId="{8B2853E4-7302-40AE-A54D-9F5DA7C88804}">
      <dgm:prSet/>
      <dgm:spPr/>
      <dgm:t>
        <a:bodyPr/>
        <a:lstStyle/>
        <a:p>
          <a:endParaRPr lang="en-US"/>
        </a:p>
      </dgm:t>
    </dgm:pt>
    <dgm:pt modelId="{A0FF1B53-455E-4298-A660-E58C9FAE8624}">
      <dgm:prSet/>
      <dgm:spPr/>
      <dgm:t>
        <a:bodyPr/>
        <a:lstStyle/>
        <a:p>
          <a:r>
            <a:rPr lang="en-GB" b="0" i="0"/>
            <a:t>Lucy has extensive knowledge about all aspects of copywriting as well as understanding what’s going to have the most impact from a marketing, PR and social media perspective.”</a:t>
          </a:r>
          <a:endParaRPr lang="en-US"/>
        </a:p>
      </dgm:t>
    </dgm:pt>
    <dgm:pt modelId="{531CA809-49F2-46B1-8CCB-2A276E367233}" type="parTrans" cxnId="{6D2E9340-F543-4ADC-A7A2-E64DA845A19F}">
      <dgm:prSet/>
      <dgm:spPr/>
      <dgm:t>
        <a:bodyPr/>
        <a:lstStyle/>
        <a:p>
          <a:endParaRPr lang="en-US"/>
        </a:p>
      </dgm:t>
    </dgm:pt>
    <dgm:pt modelId="{7E4064E8-B71B-448A-B9DE-0402A2B1D150}" type="sibTrans" cxnId="{6D2E9340-F543-4ADC-A7A2-E64DA845A19F}">
      <dgm:prSet/>
      <dgm:spPr/>
      <dgm:t>
        <a:bodyPr/>
        <a:lstStyle/>
        <a:p>
          <a:endParaRPr lang="en-US"/>
        </a:p>
      </dgm:t>
    </dgm:pt>
    <dgm:pt modelId="{20E27B86-6A2F-4866-9A04-E0C31784191D}" type="pres">
      <dgm:prSet presAssocID="{772D6207-040E-466C-96A2-8D6381D57135}" presName="root" presStyleCnt="0">
        <dgm:presLayoutVars>
          <dgm:dir/>
          <dgm:resizeHandles val="exact"/>
        </dgm:presLayoutVars>
      </dgm:prSet>
      <dgm:spPr/>
    </dgm:pt>
    <dgm:pt modelId="{6DBD05AC-A417-4450-8202-896157122CD2}" type="pres">
      <dgm:prSet presAssocID="{441CED64-61BD-4379-BB65-85ECBA4F5913}" presName="compNode" presStyleCnt="0"/>
      <dgm:spPr/>
    </dgm:pt>
    <dgm:pt modelId="{9831E09E-9DA9-462B-89E7-85F312CD856B}" type="pres">
      <dgm:prSet presAssocID="{441CED64-61BD-4379-BB65-85ECBA4F5913}" presName="bgRect" presStyleLbl="bgShp" presStyleIdx="0" presStyleCnt="3"/>
      <dgm:spPr/>
    </dgm:pt>
    <dgm:pt modelId="{ECE16456-451A-4A1C-9889-925F2FB7EE2A}" type="pres">
      <dgm:prSet presAssocID="{441CED64-61BD-4379-BB65-85ECBA4F59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12DAF77F-B663-48ED-BCB5-9825E7CD4047}" type="pres">
      <dgm:prSet presAssocID="{441CED64-61BD-4379-BB65-85ECBA4F5913}" presName="spaceRect" presStyleCnt="0"/>
      <dgm:spPr/>
    </dgm:pt>
    <dgm:pt modelId="{F0126886-4164-497B-A692-81B723A47A6F}" type="pres">
      <dgm:prSet presAssocID="{441CED64-61BD-4379-BB65-85ECBA4F5913}" presName="parTx" presStyleLbl="revTx" presStyleIdx="0" presStyleCnt="3">
        <dgm:presLayoutVars>
          <dgm:chMax val="0"/>
          <dgm:chPref val="0"/>
        </dgm:presLayoutVars>
      </dgm:prSet>
      <dgm:spPr/>
    </dgm:pt>
    <dgm:pt modelId="{1E7D71E5-10D1-4BCF-9519-438EDE096077}" type="pres">
      <dgm:prSet presAssocID="{D49253D3-2932-4407-BA4B-462716A35769}" presName="sibTrans" presStyleCnt="0"/>
      <dgm:spPr/>
    </dgm:pt>
    <dgm:pt modelId="{E36CE877-E9E8-462F-BC79-40E469733420}" type="pres">
      <dgm:prSet presAssocID="{040752D5-1424-40E9-861C-6075512D639A}" presName="compNode" presStyleCnt="0"/>
      <dgm:spPr/>
    </dgm:pt>
    <dgm:pt modelId="{51940917-1E54-463F-92E9-D0DEA862258F}" type="pres">
      <dgm:prSet presAssocID="{040752D5-1424-40E9-861C-6075512D639A}" presName="bgRect" presStyleLbl="bgShp" presStyleIdx="1" presStyleCnt="3"/>
      <dgm:spPr/>
    </dgm:pt>
    <dgm:pt modelId="{3AFA9648-9ECF-4130-AD95-939AC6A3AF3E}" type="pres">
      <dgm:prSet presAssocID="{040752D5-1424-40E9-861C-6075512D63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F74F5BAF-04A7-47F3-ADFD-F33A9A5706F1}" type="pres">
      <dgm:prSet presAssocID="{040752D5-1424-40E9-861C-6075512D639A}" presName="spaceRect" presStyleCnt="0"/>
      <dgm:spPr/>
    </dgm:pt>
    <dgm:pt modelId="{9CAB460E-CF5B-4F85-A4FD-9A72B09D1689}" type="pres">
      <dgm:prSet presAssocID="{040752D5-1424-40E9-861C-6075512D639A}" presName="parTx" presStyleLbl="revTx" presStyleIdx="1" presStyleCnt="3">
        <dgm:presLayoutVars>
          <dgm:chMax val="0"/>
          <dgm:chPref val="0"/>
        </dgm:presLayoutVars>
      </dgm:prSet>
      <dgm:spPr/>
    </dgm:pt>
    <dgm:pt modelId="{9138FF8A-F3EB-48B2-8460-6BDD008FEAD2}" type="pres">
      <dgm:prSet presAssocID="{FD2D2741-7D23-43BA-A718-A9EDDAD97D04}" presName="sibTrans" presStyleCnt="0"/>
      <dgm:spPr/>
    </dgm:pt>
    <dgm:pt modelId="{853D5324-D6CA-4B6F-9928-A0832F947F9A}" type="pres">
      <dgm:prSet presAssocID="{A0FF1B53-455E-4298-A660-E58C9FAE8624}" presName="compNode" presStyleCnt="0"/>
      <dgm:spPr/>
    </dgm:pt>
    <dgm:pt modelId="{37559F5C-F084-4398-8EF8-3AF230AFC45A}" type="pres">
      <dgm:prSet presAssocID="{A0FF1B53-455E-4298-A660-E58C9FAE8624}" presName="bgRect" presStyleLbl="bgShp" presStyleIdx="2" presStyleCnt="3"/>
      <dgm:spPr/>
    </dgm:pt>
    <dgm:pt modelId="{A5546DBE-BDB1-4FE1-968E-05748265D7D2}" type="pres">
      <dgm:prSet presAssocID="{A0FF1B53-455E-4298-A660-E58C9FAE86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ions"/>
        </a:ext>
      </dgm:extLst>
    </dgm:pt>
    <dgm:pt modelId="{C68D2BFF-E803-4113-B7A7-6698BD275754}" type="pres">
      <dgm:prSet presAssocID="{A0FF1B53-455E-4298-A660-E58C9FAE8624}" presName="spaceRect" presStyleCnt="0"/>
      <dgm:spPr/>
    </dgm:pt>
    <dgm:pt modelId="{1B8D272D-1ADF-4B7B-AFA1-EC0E1D1260E7}" type="pres">
      <dgm:prSet presAssocID="{A0FF1B53-455E-4298-A660-E58C9FAE8624}" presName="parTx" presStyleLbl="revTx" presStyleIdx="2" presStyleCnt="3">
        <dgm:presLayoutVars>
          <dgm:chMax val="0"/>
          <dgm:chPref val="0"/>
        </dgm:presLayoutVars>
      </dgm:prSet>
      <dgm:spPr/>
    </dgm:pt>
  </dgm:ptLst>
  <dgm:cxnLst>
    <dgm:cxn modelId="{9B24D13B-DB84-3F47-945A-E2B36DA4A52C}" type="presOf" srcId="{A0FF1B53-455E-4298-A660-E58C9FAE8624}" destId="{1B8D272D-1ADF-4B7B-AFA1-EC0E1D1260E7}" srcOrd="0" destOrd="0" presId="urn:microsoft.com/office/officeart/2018/2/layout/IconVerticalSolidList"/>
    <dgm:cxn modelId="{6D2E9340-F543-4ADC-A7A2-E64DA845A19F}" srcId="{772D6207-040E-466C-96A2-8D6381D57135}" destId="{A0FF1B53-455E-4298-A660-E58C9FAE8624}" srcOrd="2" destOrd="0" parTransId="{531CA809-49F2-46B1-8CCB-2A276E367233}" sibTransId="{7E4064E8-B71B-448A-B9DE-0402A2B1D150}"/>
    <dgm:cxn modelId="{D3D86578-9A93-3A45-82FA-8FE3FD76057B}" type="presOf" srcId="{040752D5-1424-40E9-861C-6075512D639A}" destId="{9CAB460E-CF5B-4F85-A4FD-9A72B09D1689}" srcOrd="0" destOrd="0" presId="urn:microsoft.com/office/officeart/2018/2/layout/IconVerticalSolidList"/>
    <dgm:cxn modelId="{F9078693-0BAC-4681-A42E-2E66FE11971E}" srcId="{772D6207-040E-466C-96A2-8D6381D57135}" destId="{441CED64-61BD-4379-BB65-85ECBA4F5913}" srcOrd="0" destOrd="0" parTransId="{CD98DFA7-7070-4FE4-B4E2-6CFE0DFEFE83}" sibTransId="{D49253D3-2932-4407-BA4B-462716A35769}"/>
    <dgm:cxn modelId="{CA578EA2-C0FD-B84A-9078-53717AFB55B0}" type="presOf" srcId="{441CED64-61BD-4379-BB65-85ECBA4F5913}" destId="{F0126886-4164-497B-A692-81B723A47A6F}" srcOrd="0" destOrd="0" presId="urn:microsoft.com/office/officeart/2018/2/layout/IconVerticalSolidList"/>
    <dgm:cxn modelId="{223FC6DA-4DC0-B044-82A8-9F18869DBFA2}" type="presOf" srcId="{772D6207-040E-466C-96A2-8D6381D57135}" destId="{20E27B86-6A2F-4866-9A04-E0C31784191D}" srcOrd="0" destOrd="0" presId="urn:microsoft.com/office/officeart/2018/2/layout/IconVerticalSolidList"/>
    <dgm:cxn modelId="{8B2853E4-7302-40AE-A54D-9F5DA7C88804}" srcId="{772D6207-040E-466C-96A2-8D6381D57135}" destId="{040752D5-1424-40E9-861C-6075512D639A}" srcOrd="1" destOrd="0" parTransId="{64638835-BFFD-4D42-A09A-DE81A2363842}" sibTransId="{FD2D2741-7D23-43BA-A718-A9EDDAD97D04}"/>
    <dgm:cxn modelId="{88E21C4B-39AA-F746-9E36-214506666A04}" type="presParOf" srcId="{20E27B86-6A2F-4866-9A04-E0C31784191D}" destId="{6DBD05AC-A417-4450-8202-896157122CD2}" srcOrd="0" destOrd="0" presId="urn:microsoft.com/office/officeart/2018/2/layout/IconVerticalSolidList"/>
    <dgm:cxn modelId="{53CB5FA3-45BB-CC43-9961-F0497331D622}" type="presParOf" srcId="{6DBD05AC-A417-4450-8202-896157122CD2}" destId="{9831E09E-9DA9-462B-89E7-85F312CD856B}" srcOrd="0" destOrd="0" presId="urn:microsoft.com/office/officeart/2018/2/layout/IconVerticalSolidList"/>
    <dgm:cxn modelId="{7501A998-EC9E-0240-A0A7-A1FA8690C8EF}" type="presParOf" srcId="{6DBD05AC-A417-4450-8202-896157122CD2}" destId="{ECE16456-451A-4A1C-9889-925F2FB7EE2A}" srcOrd="1" destOrd="0" presId="urn:microsoft.com/office/officeart/2018/2/layout/IconVerticalSolidList"/>
    <dgm:cxn modelId="{D271D741-E140-A145-BBE3-D52BA7C629CA}" type="presParOf" srcId="{6DBD05AC-A417-4450-8202-896157122CD2}" destId="{12DAF77F-B663-48ED-BCB5-9825E7CD4047}" srcOrd="2" destOrd="0" presId="urn:microsoft.com/office/officeart/2018/2/layout/IconVerticalSolidList"/>
    <dgm:cxn modelId="{3CDC74E6-3222-4F4F-8121-2210C544ACB7}" type="presParOf" srcId="{6DBD05AC-A417-4450-8202-896157122CD2}" destId="{F0126886-4164-497B-A692-81B723A47A6F}" srcOrd="3" destOrd="0" presId="urn:microsoft.com/office/officeart/2018/2/layout/IconVerticalSolidList"/>
    <dgm:cxn modelId="{FE34C028-056C-AA41-8752-9557F5DCFFCC}" type="presParOf" srcId="{20E27B86-6A2F-4866-9A04-E0C31784191D}" destId="{1E7D71E5-10D1-4BCF-9519-438EDE096077}" srcOrd="1" destOrd="0" presId="urn:microsoft.com/office/officeart/2018/2/layout/IconVerticalSolidList"/>
    <dgm:cxn modelId="{F0A5AA40-C24D-8340-A3D4-73247483082E}" type="presParOf" srcId="{20E27B86-6A2F-4866-9A04-E0C31784191D}" destId="{E36CE877-E9E8-462F-BC79-40E469733420}" srcOrd="2" destOrd="0" presId="urn:microsoft.com/office/officeart/2018/2/layout/IconVerticalSolidList"/>
    <dgm:cxn modelId="{CAFECF9F-2C68-1649-8665-BBD6F3FE8F72}" type="presParOf" srcId="{E36CE877-E9E8-462F-BC79-40E469733420}" destId="{51940917-1E54-463F-92E9-D0DEA862258F}" srcOrd="0" destOrd="0" presId="urn:microsoft.com/office/officeart/2018/2/layout/IconVerticalSolidList"/>
    <dgm:cxn modelId="{A68A8D14-8498-F24C-A0DD-8675C3F3A012}" type="presParOf" srcId="{E36CE877-E9E8-462F-BC79-40E469733420}" destId="{3AFA9648-9ECF-4130-AD95-939AC6A3AF3E}" srcOrd="1" destOrd="0" presId="urn:microsoft.com/office/officeart/2018/2/layout/IconVerticalSolidList"/>
    <dgm:cxn modelId="{5CF7FEA8-4FE3-B24B-9242-3E55DCDFD21A}" type="presParOf" srcId="{E36CE877-E9E8-462F-BC79-40E469733420}" destId="{F74F5BAF-04A7-47F3-ADFD-F33A9A5706F1}" srcOrd="2" destOrd="0" presId="urn:microsoft.com/office/officeart/2018/2/layout/IconVerticalSolidList"/>
    <dgm:cxn modelId="{57AFEEC5-5CA0-244F-9267-4EADE716CE06}" type="presParOf" srcId="{E36CE877-E9E8-462F-BC79-40E469733420}" destId="{9CAB460E-CF5B-4F85-A4FD-9A72B09D1689}" srcOrd="3" destOrd="0" presId="urn:microsoft.com/office/officeart/2018/2/layout/IconVerticalSolidList"/>
    <dgm:cxn modelId="{2A8771A4-D2E8-6349-A918-A6D5F77825DD}" type="presParOf" srcId="{20E27B86-6A2F-4866-9A04-E0C31784191D}" destId="{9138FF8A-F3EB-48B2-8460-6BDD008FEAD2}" srcOrd="3" destOrd="0" presId="urn:microsoft.com/office/officeart/2018/2/layout/IconVerticalSolidList"/>
    <dgm:cxn modelId="{D8097377-7252-914E-95CA-77EC702E102C}" type="presParOf" srcId="{20E27B86-6A2F-4866-9A04-E0C31784191D}" destId="{853D5324-D6CA-4B6F-9928-A0832F947F9A}" srcOrd="4" destOrd="0" presId="urn:microsoft.com/office/officeart/2018/2/layout/IconVerticalSolidList"/>
    <dgm:cxn modelId="{16167C34-C3EF-AF42-9552-E7AFB91EF6FC}" type="presParOf" srcId="{853D5324-D6CA-4B6F-9928-A0832F947F9A}" destId="{37559F5C-F084-4398-8EF8-3AF230AFC45A}" srcOrd="0" destOrd="0" presId="urn:microsoft.com/office/officeart/2018/2/layout/IconVerticalSolidList"/>
    <dgm:cxn modelId="{5B478253-5100-8144-B15F-28F84D5E4FC9}" type="presParOf" srcId="{853D5324-D6CA-4B6F-9928-A0832F947F9A}" destId="{A5546DBE-BDB1-4FE1-968E-05748265D7D2}" srcOrd="1" destOrd="0" presId="urn:microsoft.com/office/officeart/2018/2/layout/IconVerticalSolidList"/>
    <dgm:cxn modelId="{C4A2D9C4-0C85-914F-A930-6EF814C08785}" type="presParOf" srcId="{853D5324-D6CA-4B6F-9928-A0832F947F9A}" destId="{C68D2BFF-E803-4113-B7A7-6698BD275754}" srcOrd="2" destOrd="0" presId="urn:microsoft.com/office/officeart/2018/2/layout/IconVerticalSolidList"/>
    <dgm:cxn modelId="{3DE32A1F-B7D0-5945-BAC8-F1E20C2E699D}" type="presParOf" srcId="{853D5324-D6CA-4B6F-9928-A0832F947F9A}" destId="{1B8D272D-1ADF-4B7B-AFA1-EC0E1D1260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484618-7751-4E35-9FA7-DEF3FE9B7D7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E086BB8-1286-4321-A880-492808B8422C}">
      <dgm:prSet/>
      <dgm:spPr/>
      <dgm:t>
        <a:bodyPr/>
        <a:lstStyle/>
        <a:p>
          <a:pPr>
            <a:lnSpc>
              <a:spcPct val="100000"/>
            </a:lnSpc>
            <a:defRPr b="1"/>
          </a:pPr>
          <a:r>
            <a:rPr lang="en-GB" b="0" i="0" dirty="0"/>
            <a:t>A brochure style website</a:t>
          </a:r>
          <a:endParaRPr lang="en-US" dirty="0"/>
        </a:p>
      </dgm:t>
    </dgm:pt>
    <dgm:pt modelId="{CA339C62-A182-43B4-ACEC-AC5565CB96A0}" type="parTrans" cxnId="{E9306775-53EF-407C-B231-5240798830C6}">
      <dgm:prSet/>
      <dgm:spPr/>
      <dgm:t>
        <a:bodyPr/>
        <a:lstStyle/>
        <a:p>
          <a:endParaRPr lang="en-US"/>
        </a:p>
      </dgm:t>
    </dgm:pt>
    <dgm:pt modelId="{9D5F2B41-2445-4178-946E-C780A3CC673E}" type="sibTrans" cxnId="{E9306775-53EF-407C-B231-5240798830C6}">
      <dgm:prSet/>
      <dgm:spPr/>
      <dgm:t>
        <a:bodyPr/>
        <a:lstStyle/>
        <a:p>
          <a:endParaRPr lang="en-US"/>
        </a:p>
      </dgm:t>
    </dgm:pt>
    <dgm:pt modelId="{BD397BE5-1B23-4499-A694-26B1D774F4D4}">
      <dgm:prSet/>
      <dgm:spPr/>
      <dgm:t>
        <a:bodyPr/>
        <a:lstStyle/>
        <a:p>
          <a:pPr>
            <a:lnSpc>
              <a:spcPct val="100000"/>
            </a:lnSpc>
          </a:pPr>
          <a:r>
            <a:rPr lang="en-US" b="0" i="0" dirty="0"/>
            <a:t>Completely self-managed with a CMS system</a:t>
          </a:r>
          <a:endParaRPr lang="en-US" dirty="0"/>
        </a:p>
      </dgm:t>
    </dgm:pt>
    <dgm:pt modelId="{C4AA3833-BA4A-49AF-B713-958BF3952609}" type="parTrans" cxnId="{1ADB33AA-C3F4-482A-961B-1FF51F17487B}">
      <dgm:prSet/>
      <dgm:spPr/>
      <dgm:t>
        <a:bodyPr/>
        <a:lstStyle/>
        <a:p>
          <a:endParaRPr lang="en-US"/>
        </a:p>
      </dgm:t>
    </dgm:pt>
    <dgm:pt modelId="{DA856B3B-FCC8-4DBC-8733-924A3FFFBD8E}" type="sibTrans" cxnId="{1ADB33AA-C3F4-482A-961B-1FF51F17487B}">
      <dgm:prSet/>
      <dgm:spPr/>
      <dgm:t>
        <a:bodyPr/>
        <a:lstStyle/>
        <a:p>
          <a:endParaRPr lang="en-US"/>
        </a:p>
      </dgm:t>
    </dgm:pt>
    <dgm:pt modelId="{39D8FDCE-A1BD-41A1-A2E8-EF2BBFE9032F}">
      <dgm:prSet/>
      <dgm:spPr/>
      <dgm:t>
        <a:bodyPr/>
        <a:lstStyle/>
        <a:p>
          <a:pPr>
            <a:lnSpc>
              <a:spcPct val="100000"/>
            </a:lnSpc>
          </a:pPr>
          <a:r>
            <a:rPr lang="en-US" b="0" i="0" dirty="0"/>
            <a:t>All pages created </a:t>
          </a:r>
          <a:endParaRPr lang="en-US" dirty="0"/>
        </a:p>
      </dgm:t>
    </dgm:pt>
    <dgm:pt modelId="{8DEF7C0A-7283-4698-8E18-8CFB56925E0B}" type="parTrans" cxnId="{D04A35DA-0AEF-4C40-A782-E37F4CC73437}">
      <dgm:prSet/>
      <dgm:spPr/>
      <dgm:t>
        <a:bodyPr/>
        <a:lstStyle/>
        <a:p>
          <a:endParaRPr lang="en-US"/>
        </a:p>
      </dgm:t>
    </dgm:pt>
    <dgm:pt modelId="{935754D3-B37A-491B-9B7C-E4068588BD19}" type="sibTrans" cxnId="{D04A35DA-0AEF-4C40-A782-E37F4CC73437}">
      <dgm:prSet/>
      <dgm:spPr/>
      <dgm:t>
        <a:bodyPr/>
        <a:lstStyle/>
        <a:p>
          <a:endParaRPr lang="en-US"/>
        </a:p>
      </dgm:t>
    </dgm:pt>
    <dgm:pt modelId="{2E1D7EEC-20F6-4911-868E-E11581DE7BD8}">
      <dgm:prSet/>
      <dgm:spPr/>
      <dgm:t>
        <a:bodyPr/>
        <a:lstStyle/>
        <a:p>
          <a:pPr>
            <a:lnSpc>
              <a:spcPct val="100000"/>
            </a:lnSpc>
            <a:defRPr b="1"/>
          </a:pPr>
          <a:r>
            <a:rPr lang="en-GB" b="0" i="0" dirty="0"/>
            <a:t>Super fast loading, latest technology under the hood</a:t>
          </a:r>
          <a:endParaRPr lang="en-US" dirty="0"/>
        </a:p>
      </dgm:t>
    </dgm:pt>
    <dgm:pt modelId="{D2989669-12F3-45D8-B806-F0E556CDBB34}" type="parTrans" cxnId="{4FEA4758-02DE-4FB7-8A72-0F97A14D7716}">
      <dgm:prSet/>
      <dgm:spPr/>
      <dgm:t>
        <a:bodyPr/>
        <a:lstStyle/>
        <a:p>
          <a:endParaRPr lang="en-US"/>
        </a:p>
      </dgm:t>
    </dgm:pt>
    <dgm:pt modelId="{10AE8902-6D5E-423E-91F5-43043FC46A91}" type="sibTrans" cxnId="{4FEA4758-02DE-4FB7-8A72-0F97A14D7716}">
      <dgm:prSet/>
      <dgm:spPr/>
      <dgm:t>
        <a:bodyPr/>
        <a:lstStyle/>
        <a:p>
          <a:endParaRPr lang="en-US"/>
        </a:p>
      </dgm:t>
    </dgm:pt>
    <dgm:pt modelId="{70DFFC9A-43C3-4E50-90A3-86E96F6182C6}">
      <dgm:prSet/>
      <dgm:spPr/>
      <dgm:t>
        <a:bodyPr/>
        <a:lstStyle/>
        <a:p>
          <a:pPr>
            <a:lnSpc>
              <a:spcPct val="100000"/>
            </a:lnSpc>
          </a:pPr>
          <a:r>
            <a:rPr lang="en-GB" b="0" i="0" dirty="0"/>
            <a:t>Angular Framework with Universal server side (Progressive web app)</a:t>
          </a:r>
          <a:endParaRPr lang="en-US" dirty="0"/>
        </a:p>
      </dgm:t>
    </dgm:pt>
    <dgm:pt modelId="{3CD841D3-BE3A-4C25-B966-A9CF6A7DECEA}" type="parTrans" cxnId="{13949E7D-5633-4DA3-AB35-AAC24D7AADE1}">
      <dgm:prSet/>
      <dgm:spPr/>
      <dgm:t>
        <a:bodyPr/>
        <a:lstStyle/>
        <a:p>
          <a:endParaRPr lang="en-US"/>
        </a:p>
      </dgm:t>
    </dgm:pt>
    <dgm:pt modelId="{7631B442-6AB3-4C27-A1D6-C08750A6E7D7}" type="sibTrans" cxnId="{13949E7D-5633-4DA3-AB35-AAC24D7AADE1}">
      <dgm:prSet/>
      <dgm:spPr/>
      <dgm:t>
        <a:bodyPr/>
        <a:lstStyle/>
        <a:p>
          <a:endParaRPr lang="en-US"/>
        </a:p>
      </dgm:t>
    </dgm:pt>
    <dgm:pt modelId="{FB3750B0-1107-4DCD-90DC-B0BEDE4BB528}">
      <dgm:prSet/>
      <dgm:spPr/>
      <dgm:t>
        <a:bodyPr/>
        <a:lstStyle/>
        <a:p>
          <a:pPr>
            <a:lnSpc>
              <a:spcPct val="100000"/>
            </a:lnSpc>
          </a:pPr>
          <a:r>
            <a:rPr lang="en-GB" b="0" i="0"/>
            <a:t>Bootstrap 4</a:t>
          </a:r>
          <a:endParaRPr lang="en-US"/>
        </a:p>
      </dgm:t>
    </dgm:pt>
    <dgm:pt modelId="{ADBE5540-6D8F-4E1E-BAA9-7FB830870473}" type="parTrans" cxnId="{63237FE0-DE41-40A4-A0EB-3F71B090453C}">
      <dgm:prSet/>
      <dgm:spPr/>
      <dgm:t>
        <a:bodyPr/>
        <a:lstStyle/>
        <a:p>
          <a:endParaRPr lang="en-US"/>
        </a:p>
      </dgm:t>
    </dgm:pt>
    <dgm:pt modelId="{FD521164-A9A4-4CE6-9E32-2D0C4CD02146}" type="sibTrans" cxnId="{63237FE0-DE41-40A4-A0EB-3F71B090453C}">
      <dgm:prSet/>
      <dgm:spPr/>
      <dgm:t>
        <a:bodyPr/>
        <a:lstStyle/>
        <a:p>
          <a:endParaRPr lang="en-US"/>
        </a:p>
      </dgm:t>
    </dgm:pt>
    <dgm:pt modelId="{03E3CE12-D733-4D40-97F6-136EC2EA2443}">
      <dgm:prSet/>
      <dgm:spPr/>
      <dgm:t>
        <a:bodyPr/>
        <a:lstStyle/>
        <a:p>
          <a:pPr>
            <a:lnSpc>
              <a:spcPct val="100000"/>
            </a:lnSpc>
          </a:pPr>
          <a:r>
            <a:rPr lang="en-GB" b="0" i="0"/>
            <a:t>CSS3</a:t>
          </a:r>
          <a:endParaRPr lang="en-US"/>
        </a:p>
      </dgm:t>
    </dgm:pt>
    <dgm:pt modelId="{6C899469-51B9-4963-AD2A-2CFD5F3D99BB}" type="parTrans" cxnId="{11F83F18-526E-4474-BB71-C92521C7AAE5}">
      <dgm:prSet/>
      <dgm:spPr/>
      <dgm:t>
        <a:bodyPr/>
        <a:lstStyle/>
        <a:p>
          <a:endParaRPr lang="en-US"/>
        </a:p>
      </dgm:t>
    </dgm:pt>
    <dgm:pt modelId="{EDE91301-CACA-4724-8BD8-84CD4AFE6E0D}" type="sibTrans" cxnId="{11F83F18-526E-4474-BB71-C92521C7AAE5}">
      <dgm:prSet/>
      <dgm:spPr/>
      <dgm:t>
        <a:bodyPr/>
        <a:lstStyle/>
        <a:p>
          <a:endParaRPr lang="en-US"/>
        </a:p>
      </dgm:t>
    </dgm:pt>
    <dgm:pt modelId="{62441AE5-B49F-4E00-883E-D2A514F44691}">
      <dgm:prSet/>
      <dgm:spPr/>
      <dgm:t>
        <a:bodyPr/>
        <a:lstStyle/>
        <a:p>
          <a:pPr>
            <a:lnSpc>
              <a:spcPct val="100000"/>
            </a:lnSpc>
          </a:pPr>
          <a:r>
            <a:rPr lang="en-GB" b="0" i="0"/>
            <a:t>HTML 5</a:t>
          </a:r>
          <a:endParaRPr lang="en-US"/>
        </a:p>
      </dgm:t>
    </dgm:pt>
    <dgm:pt modelId="{15A09BD7-9D2C-41F0-815A-CE97A1661104}" type="parTrans" cxnId="{575D6D3F-E289-49DE-ACB4-435CBD88F28E}">
      <dgm:prSet/>
      <dgm:spPr/>
      <dgm:t>
        <a:bodyPr/>
        <a:lstStyle/>
        <a:p>
          <a:endParaRPr lang="en-US"/>
        </a:p>
      </dgm:t>
    </dgm:pt>
    <dgm:pt modelId="{01C67E21-0067-43E0-BCB8-D533537934BA}" type="sibTrans" cxnId="{575D6D3F-E289-49DE-ACB4-435CBD88F28E}">
      <dgm:prSet/>
      <dgm:spPr/>
      <dgm:t>
        <a:bodyPr/>
        <a:lstStyle/>
        <a:p>
          <a:endParaRPr lang="en-US"/>
        </a:p>
      </dgm:t>
    </dgm:pt>
    <dgm:pt modelId="{B7E929F9-1201-483D-AFFB-03BC95E748E5}">
      <dgm:prSet/>
      <dgm:spPr/>
      <dgm:t>
        <a:bodyPr/>
        <a:lstStyle/>
        <a:p>
          <a:pPr>
            <a:lnSpc>
              <a:spcPct val="100000"/>
            </a:lnSpc>
          </a:pPr>
          <a:r>
            <a:rPr lang="en-GB" b="0" i="0"/>
            <a:t>HTTPS (W3c Standard)</a:t>
          </a:r>
          <a:endParaRPr lang="en-US"/>
        </a:p>
      </dgm:t>
    </dgm:pt>
    <dgm:pt modelId="{B984A86D-D8E0-41D2-A645-97AF1CA5A5F2}" type="parTrans" cxnId="{3107A8FA-523A-44B6-A4DC-654D68F3BC19}">
      <dgm:prSet/>
      <dgm:spPr/>
      <dgm:t>
        <a:bodyPr/>
        <a:lstStyle/>
        <a:p>
          <a:endParaRPr lang="en-US"/>
        </a:p>
      </dgm:t>
    </dgm:pt>
    <dgm:pt modelId="{14A7D4C4-4558-4C77-BF9E-3754312FD529}" type="sibTrans" cxnId="{3107A8FA-523A-44B6-A4DC-654D68F3BC19}">
      <dgm:prSet/>
      <dgm:spPr/>
      <dgm:t>
        <a:bodyPr/>
        <a:lstStyle/>
        <a:p>
          <a:endParaRPr lang="en-US"/>
        </a:p>
      </dgm:t>
    </dgm:pt>
    <dgm:pt modelId="{F569D45E-1137-44E4-8E6D-75732A0E5773}">
      <dgm:prSet/>
      <dgm:spPr/>
      <dgm:t>
        <a:bodyPr/>
        <a:lstStyle/>
        <a:p>
          <a:pPr>
            <a:lnSpc>
              <a:spcPct val="100000"/>
            </a:lnSpc>
          </a:pPr>
          <a:r>
            <a:rPr lang="en-GB" b="0" i="0"/>
            <a:t>With backward compatibility to previous browsers versions</a:t>
          </a:r>
          <a:endParaRPr lang="en-US"/>
        </a:p>
      </dgm:t>
    </dgm:pt>
    <dgm:pt modelId="{FBBDDA97-B4DB-4BA1-B43C-9C9784F0FAC8}" type="parTrans" cxnId="{9929A09F-3547-46D9-A0C8-6C6393949657}">
      <dgm:prSet/>
      <dgm:spPr/>
      <dgm:t>
        <a:bodyPr/>
        <a:lstStyle/>
        <a:p>
          <a:endParaRPr lang="en-US"/>
        </a:p>
      </dgm:t>
    </dgm:pt>
    <dgm:pt modelId="{FC7D68FF-E0A5-4A2A-B054-341C708EE0D3}" type="sibTrans" cxnId="{9929A09F-3547-46D9-A0C8-6C6393949657}">
      <dgm:prSet/>
      <dgm:spPr/>
      <dgm:t>
        <a:bodyPr/>
        <a:lstStyle/>
        <a:p>
          <a:endParaRPr lang="en-US"/>
        </a:p>
      </dgm:t>
    </dgm:pt>
    <dgm:pt modelId="{E0825EC0-4F28-4D7B-AAED-D72F415EE39E}" type="pres">
      <dgm:prSet presAssocID="{54484618-7751-4E35-9FA7-DEF3FE9B7D7D}" presName="root" presStyleCnt="0">
        <dgm:presLayoutVars>
          <dgm:dir/>
          <dgm:resizeHandles val="exact"/>
        </dgm:presLayoutVars>
      </dgm:prSet>
      <dgm:spPr/>
    </dgm:pt>
    <dgm:pt modelId="{5EBB0B40-7B8D-4F62-BC94-D7BD95BDA21E}" type="pres">
      <dgm:prSet presAssocID="{DE086BB8-1286-4321-A880-492808B8422C}" presName="compNode" presStyleCnt="0"/>
      <dgm:spPr/>
    </dgm:pt>
    <dgm:pt modelId="{9C5C302B-99CD-42A1-9A65-085039A9A341}" type="pres">
      <dgm:prSet presAssocID="{DE086BB8-1286-4321-A880-492808B8422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358FCC55-53BD-4FCB-B39B-DF0653E24C72}" type="pres">
      <dgm:prSet presAssocID="{DE086BB8-1286-4321-A880-492808B8422C}" presName="iconSpace" presStyleCnt="0"/>
      <dgm:spPr/>
    </dgm:pt>
    <dgm:pt modelId="{B5F00A4A-C6E8-49CD-9FB5-599A01C2B9F5}" type="pres">
      <dgm:prSet presAssocID="{DE086BB8-1286-4321-A880-492808B8422C}" presName="parTx" presStyleLbl="revTx" presStyleIdx="0" presStyleCnt="4">
        <dgm:presLayoutVars>
          <dgm:chMax val="0"/>
          <dgm:chPref val="0"/>
        </dgm:presLayoutVars>
      </dgm:prSet>
      <dgm:spPr/>
    </dgm:pt>
    <dgm:pt modelId="{A3A2ABD1-08D2-4D04-9757-E252932B592F}" type="pres">
      <dgm:prSet presAssocID="{DE086BB8-1286-4321-A880-492808B8422C}" presName="txSpace" presStyleCnt="0"/>
      <dgm:spPr/>
    </dgm:pt>
    <dgm:pt modelId="{2D7C6E94-7014-4763-94C5-C885E3506A3B}" type="pres">
      <dgm:prSet presAssocID="{DE086BB8-1286-4321-A880-492808B8422C}" presName="desTx" presStyleLbl="revTx" presStyleIdx="1" presStyleCnt="4">
        <dgm:presLayoutVars/>
      </dgm:prSet>
      <dgm:spPr/>
    </dgm:pt>
    <dgm:pt modelId="{96F8292D-E102-4B7C-8DE7-357173F830B4}" type="pres">
      <dgm:prSet presAssocID="{9D5F2B41-2445-4178-946E-C780A3CC673E}" presName="sibTrans" presStyleCnt="0"/>
      <dgm:spPr/>
    </dgm:pt>
    <dgm:pt modelId="{0E9FEF6D-1FFA-4305-86CE-33B1D7BB6270}" type="pres">
      <dgm:prSet presAssocID="{2E1D7EEC-20F6-4911-868E-E11581DE7BD8}" presName="compNode" presStyleCnt="0"/>
      <dgm:spPr/>
    </dgm:pt>
    <dgm:pt modelId="{E24271A0-152A-4E5B-95A5-B869A8201D34}" type="pres">
      <dgm:prSet presAssocID="{2E1D7EEC-20F6-4911-868E-E11581DE7BD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8EFCE461-1D85-4751-AEEB-838CAE283F8D}" type="pres">
      <dgm:prSet presAssocID="{2E1D7EEC-20F6-4911-868E-E11581DE7BD8}" presName="iconSpace" presStyleCnt="0"/>
      <dgm:spPr/>
    </dgm:pt>
    <dgm:pt modelId="{B8B4483E-DDF3-41FE-9CF5-6E8F910A6F97}" type="pres">
      <dgm:prSet presAssocID="{2E1D7EEC-20F6-4911-868E-E11581DE7BD8}" presName="parTx" presStyleLbl="revTx" presStyleIdx="2" presStyleCnt="4">
        <dgm:presLayoutVars>
          <dgm:chMax val="0"/>
          <dgm:chPref val="0"/>
        </dgm:presLayoutVars>
      </dgm:prSet>
      <dgm:spPr/>
    </dgm:pt>
    <dgm:pt modelId="{FA20278D-A539-4495-8C61-DEE20E9FF8A7}" type="pres">
      <dgm:prSet presAssocID="{2E1D7EEC-20F6-4911-868E-E11581DE7BD8}" presName="txSpace" presStyleCnt="0"/>
      <dgm:spPr/>
    </dgm:pt>
    <dgm:pt modelId="{2B8FEDBF-4C26-45A2-B375-E1F79FC312CC}" type="pres">
      <dgm:prSet presAssocID="{2E1D7EEC-20F6-4911-868E-E11581DE7BD8}" presName="desTx" presStyleLbl="revTx" presStyleIdx="3" presStyleCnt="4">
        <dgm:presLayoutVars/>
      </dgm:prSet>
      <dgm:spPr/>
    </dgm:pt>
  </dgm:ptLst>
  <dgm:cxnLst>
    <dgm:cxn modelId="{11F83F18-526E-4474-BB71-C92521C7AAE5}" srcId="{2E1D7EEC-20F6-4911-868E-E11581DE7BD8}" destId="{03E3CE12-D733-4D40-97F6-136EC2EA2443}" srcOrd="2" destOrd="0" parTransId="{6C899469-51B9-4963-AD2A-2CFD5F3D99BB}" sibTransId="{EDE91301-CACA-4724-8BD8-84CD4AFE6E0D}"/>
    <dgm:cxn modelId="{A4D6DE28-8F7C-A548-946C-13AA3D918969}" type="presOf" srcId="{F569D45E-1137-44E4-8E6D-75732A0E5773}" destId="{2B8FEDBF-4C26-45A2-B375-E1F79FC312CC}" srcOrd="0" destOrd="5" presId="urn:microsoft.com/office/officeart/2018/5/layout/CenteredIconLabelDescriptionList"/>
    <dgm:cxn modelId="{20E53F37-8080-AD4D-92E6-F87D4E6B16BC}" type="presOf" srcId="{62441AE5-B49F-4E00-883E-D2A514F44691}" destId="{2B8FEDBF-4C26-45A2-B375-E1F79FC312CC}" srcOrd="0" destOrd="3" presId="urn:microsoft.com/office/officeart/2018/5/layout/CenteredIconLabelDescriptionList"/>
    <dgm:cxn modelId="{AAB93C3A-702A-394F-B137-4238D805F795}" type="presOf" srcId="{FB3750B0-1107-4DCD-90DC-B0BEDE4BB528}" destId="{2B8FEDBF-4C26-45A2-B375-E1F79FC312CC}" srcOrd="0" destOrd="1" presId="urn:microsoft.com/office/officeart/2018/5/layout/CenteredIconLabelDescriptionList"/>
    <dgm:cxn modelId="{2EFD593A-7B5A-0B45-BB1B-C2D2EC361C87}" type="presOf" srcId="{BD397BE5-1B23-4499-A694-26B1D774F4D4}" destId="{2D7C6E94-7014-4763-94C5-C885E3506A3B}" srcOrd="0" destOrd="0" presId="urn:microsoft.com/office/officeart/2018/5/layout/CenteredIconLabelDescriptionList"/>
    <dgm:cxn modelId="{AD8D5E3E-9B98-204A-94CB-DA65ECA3C208}" type="presOf" srcId="{39D8FDCE-A1BD-41A1-A2E8-EF2BBFE9032F}" destId="{2D7C6E94-7014-4763-94C5-C885E3506A3B}" srcOrd="0" destOrd="1" presId="urn:microsoft.com/office/officeart/2018/5/layout/CenteredIconLabelDescriptionList"/>
    <dgm:cxn modelId="{575D6D3F-E289-49DE-ACB4-435CBD88F28E}" srcId="{2E1D7EEC-20F6-4911-868E-E11581DE7BD8}" destId="{62441AE5-B49F-4E00-883E-D2A514F44691}" srcOrd="3" destOrd="0" parTransId="{15A09BD7-9D2C-41F0-815A-CE97A1661104}" sibTransId="{01C67E21-0067-43E0-BCB8-D533537934BA}"/>
    <dgm:cxn modelId="{78171B4A-5CCC-B04D-A832-9BF7F0577C9A}" type="presOf" srcId="{70DFFC9A-43C3-4E50-90A3-86E96F6182C6}" destId="{2B8FEDBF-4C26-45A2-B375-E1F79FC312CC}" srcOrd="0" destOrd="0" presId="urn:microsoft.com/office/officeart/2018/5/layout/CenteredIconLabelDescriptionList"/>
    <dgm:cxn modelId="{05BB3151-B8ED-274A-8FED-DA9CD426C275}" type="presOf" srcId="{2E1D7EEC-20F6-4911-868E-E11581DE7BD8}" destId="{B8B4483E-DDF3-41FE-9CF5-6E8F910A6F97}" srcOrd="0" destOrd="0" presId="urn:microsoft.com/office/officeart/2018/5/layout/CenteredIconLabelDescriptionList"/>
    <dgm:cxn modelId="{4FEA4758-02DE-4FB7-8A72-0F97A14D7716}" srcId="{54484618-7751-4E35-9FA7-DEF3FE9B7D7D}" destId="{2E1D7EEC-20F6-4911-868E-E11581DE7BD8}" srcOrd="1" destOrd="0" parTransId="{D2989669-12F3-45D8-B806-F0E556CDBB34}" sibTransId="{10AE8902-6D5E-423E-91F5-43043FC46A91}"/>
    <dgm:cxn modelId="{D3B39D6C-4118-4543-843C-8ABEAACF17F2}" type="presOf" srcId="{03E3CE12-D733-4D40-97F6-136EC2EA2443}" destId="{2B8FEDBF-4C26-45A2-B375-E1F79FC312CC}" srcOrd="0" destOrd="2" presId="urn:microsoft.com/office/officeart/2018/5/layout/CenteredIconLabelDescriptionList"/>
    <dgm:cxn modelId="{464B3970-C652-634B-BB7B-5F6C8E158356}" type="presOf" srcId="{54484618-7751-4E35-9FA7-DEF3FE9B7D7D}" destId="{E0825EC0-4F28-4D7B-AAED-D72F415EE39E}" srcOrd="0" destOrd="0" presId="urn:microsoft.com/office/officeart/2018/5/layout/CenteredIconLabelDescriptionList"/>
    <dgm:cxn modelId="{E9306775-53EF-407C-B231-5240798830C6}" srcId="{54484618-7751-4E35-9FA7-DEF3FE9B7D7D}" destId="{DE086BB8-1286-4321-A880-492808B8422C}" srcOrd="0" destOrd="0" parTransId="{CA339C62-A182-43B4-ACEC-AC5565CB96A0}" sibTransId="{9D5F2B41-2445-4178-946E-C780A3CC673E}"/>
    <dgm:cxn modelId="{13949E7D-5633-4DA3-AB35-AAC24D7AADE1}" srcId="{2E1D7EEC-20F6-4911-868E-E11581DE7BD8}" destId="{70DFFC9A-43C3-4E50-90A3-86E96F6182C6}" srcOrd="0" destOrd="0" parTransId="{3CD841D3-BE3A-4C25-B966-A9CF6A7DECEA}" sibTransId="{7631B442-6AB3-4C27-A1D6-C08750A6E7D7}"/>
    <dgm:cxn modelId="{CBC43A90-AA2C-774C-B712-8E66D3626AD2}" type="presOf" srcId="{DE086BB8-1286-4321-A880-492808B8422C}" destId="{B5F00A4A-C6E8-49CD-9FB5-599A01C2B9F5}" srcOrd="0" destOrd="0" presId="urn:microsoft.com/office/officeart/2018/5/layout/CenteredIconLabelDescriptionList"/>
    <dgm:cxn modelId="{733D9F91-B159-4942-BA36-E53A889A5158}" type="presOf" srcId="{B7E929F9-1201-483D-AFFB-03BC95E748E5}" destId="{2B8FEDBF-4C26-45A2-B375-E1F79FC312CC}" srcOrd="0" destOrd="4" presId="urn:microsoft.com/office/officeart/2018/5/layout/CenteredIconLabelDescriptionList"/>
    <dgm:cxn modelId="{9929A09F-3547-46D9-A0C8-6C6393949657}" srcId="{2E1D7EEC-20F6-4911-868E-E11581DE7BD8}" destId="{F569D45E-1137-44E4-8E6D-75732A0E5773}" srcOrd="5" destOrd="0" parTransId="{FBBDDA97-B4DB-4BA1-B43C-9C9784F0FAC8}" sibTransId="{FC7D68FF-E0A5-4A2A-B054-341C708EE0D3}"/>
    <dgm:cxn modelId="{1ADB33AA-C3F4-482A-961B-1FF51F17487B}" srcId="{DE086BB8-1286-4321-A880-492808B8422C}" destId="{BD397BE5-1B23-4499-A694-26B1D774F4D4}" srcOrd="0" destOrd="0" parTransId="{C4AA3833-BA4A-49AF-B713-958BF3952609}" sibTransId="{DA856B3B-FCC8-4DBC-8733-924A3FFFBD8E}"/>
    <dgm:cxn modelId="{D04A35DA-0AEF-4C40-A782-E37F4CC73437}" srcId="{DE086BB8-1286-4321-A880-492808B8422C}" destId="{39D8FDCE-A1BD-41A1-A2E8-EF2BBFE9032F}" srcOrd="1" destOrd="0" parTransId="{8DEF7C0A-7283-4698-8E18-8CFB56925E0B}" sibTransId="{935754D3-B37A-491B-9B7C-E4068588BD19}"/>
    <dgm:cxn modelId="{63237FE0-DE41-40A4-A0EB-3F71B090453C}" srcId="{2E1D7EEC-20F6-4911-868E-E11581DE7BD8}" destId="{FB3750B0-1107-4DCD-90DC-B0BEDE4BB528}" srcOrd="1" destOrd="0" parTransId="{ADBE5540-6D8F-4E1E-BAA9-7FB830870473}" sibTransId="{FD521164-A9A4-4CE6-9E32-2D0C4CD02146}"/>
    <dgm:cxn modelId="{3107A8FA-523A-44B6-A4DC-654D68F3BC19}" srcId="{2E1D7EEC-20F6-4911-868E-E11581DE7BD8}" destId="{B7E929F9-1201-483D-AFFB-03BC95E748E5}" srcOrd="4" destOrd="0" parTransId="{B984A86D-D8E0-41D2-A645-97AF1CA5A5F2}" sibTransId="{14A7D4C4-4558-4C77-BF9E-3754312FD529}"/>
    <dgm:cxn modelId="{50BE52A6-6C94-8347-AC89-52847E22AE44}" type="presParOf" srcId="{E0825EC0-4F28-4D7B-AAED-D72F415EE39E}" destId="{5EBB0B40-7B8D-4F62-BC94-D7BD95BDA21E}" srcOrd="0" destOrd="0" presId="urn:microsoft.com/office/officeart/2018/5/layout/CenteredIconLabelDescriptionList"/>
    <dgm:cxn modelId="{633DA636-2727-1343-986D-39EC0DE86A7D}" type="presParOf" srcId="{5EBB0B40-7B8D-4F62-BC94-D7BD95BDA21E}" destId="{9C5C302B-99CD-42A1-9A65-085039A9A341}" srcOrd="0" destOrd="0" presId="urn:microsoft.com/office/officeart/2018/5/layout/CenteredIconLabelDescriptionList"/>
    <dgm:cxn modelId="{14D42816-A6BF-3247-91DF-DD69FF45F71F}" type="presParOf" srcId="{5EBB0B40-7B8D-4F62-BC94-D7BD95BDA21E}" destId="{358FCC55-53BD-4FCB-B39B-DF0653E24C72}" srcOrd="1" destOrd="0" presId="urn:microsoft.com/office/officeart/2018/5/layout/CenteredIconLabelDescriptionList"/>
    <dgm:cxn modelId="{0991E65B-911D-BD4F-A342-9079D28EDEB3}" type="presParOf" srcId="{5EBB0B40-7B8D-4F62-BC94-D7BD95BDA21E}" destId="{B5F00A4A-C6E8-49CD-9FB5-599A01C2B9F5}" srcOrd="2" destOrd="0" presId="urn:microsoft.com/office/officeart/2018/5/layout/CenteredIconLabelDescriptionList"/>
    <dgm:cxn modelId="{DACB1ED0-21C0-2D43-93A7-F97A06F963B7}" type="presParOf" srcId="{5EBB0B40-7B8D-4F62-BC94-D7BD95BDA21E}" destId="{A3A2ABD1-08D2-4D04-9757-E252932B592F}" srcOrd="3" destOrd="0" presId="urn:microsoft.com/office/officeart/2018/5/layout/CenteredIconLabelDescriptionList"/>
    <dgm:cxn modelId="{FBF7D9E8-B6BA-4A4B-B7D3-4AAEA7601313}" type="presParOf" srcId="{5EBB0B40-7B8D-4F62-BC94-D7BD95BDA21E}" destId="{2D7C6E94-7014-4763-94C5-C885E3506A3B}" srcOrd="4" destOrd="0" presId="urn:microsoft.com/office/officeart/2018/5/layout/CenteredIconLabelDescriptionList"/>
    <dgm:cxn modelId="{5D39BAE4-BD6C-4842-8436-C255DE3D13A2}" type="presParOf" srcId="{E0825EC0-4F28-4D7B-AAED-D72F415EE39E}" destId="{96F8292D-E102-4B7C-8DE7-357173F830B4}" srcOrd="1" destOrd="0" presId="urn:microsoft.com/office/officeart/2018/5/layout/CenteredIconLabelDescriptionList"/>
    <dgm:cxn modelId="{D8629BC2-7344-5449-AEF6-DD9431CFE9BD}" type="presParOf" srcId="{E0825EC0-4F28-4D7B-AAED-D72F415EE39E}" destId="{0E9FEF6D-1FFA-4305-86CE-33B1D7BB6270}" srcOrd="2" destOrd="0" presId="urn:microsoft.com/office/officeart/2018/5/layout/CenteredIconLabelDescriptionList"/>
    <dgm:cxn modelId="{CC9B9E72-896A-AB42-8D7B-0F545D2CA6E2}" type="presParOf" srcId="{0E9FEF6D-1FFA-4305-86CE-33B1D7BB6270}" destId="{E24271A0-152A-4E5B-95A5-B869A8201D34}" srcOrd="0" destOrd="0" presId="urn:microsoft.com/office/officeart/2018/5/layout/CenteredIconLabelDescriptionList"/>
    <dgm:cxn modelId="{7587FF72-F4E3-5643-93D5-A9C72208A020}" type="presParOf" srcId="{0E9FEF6D-1FFA-4305-86CE-33B1D7BB6270}" destId="{8EFCE461-1D85-4751-AEEB-838CAE283F8D}" srcOrd="1" destOrd="0" presId="urn:microsoft.com/office/officeart/2018/5/layout/CenteredIconLabelDescriptionList"/>
    <dgm:cxn modelId="{8442C0B5-2552-0744-AF2C-F6319363FA63}" type="presParOf" srcId="{0E9FEF6D-1FFA-4305-86CE-33B1D7BB6270}" destId="{B8B4483E-DDF3-41FE-9CF5-6E8F910A6F97}" srcOrd="2" destOrd="0" presId="urn:microsoft.com/office/officeart/2018/5/layout/CenteredIconLabelDescriptionList"/>
    <dgm:cxn modelId="{B741F485-3CFE-674E-9F78-DA47C3EFABBA}" type="presParOf" srcId="{0E9FEF6D-1FFA-4305-86CE-33B1D7BB6270}" destId="{FA20278D-A539-4495-8C61-DEE20E9FF8A7}" srcOrd="3" destOrd="0" presId="urn:microsoft.com/office/officeart/2018/5/layout/CenteredIconLabelDescriptionList"/>
    <dgm:cxn modelId="{155FA229-DBC0-2543-BC2A-1723D92103C6}" type="presParOf" srcId="{0E9FEF6D-1FFA-4305-86CE-33B1D7BB6270}" destId="{2B8FEDBF-4C26-45A2-B375-E1F79FC312C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A7857B5-D9B5-4974-AF92-7EC78375986E}"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0DCBAA2-E294-4748-934A-ABB0138FE3A8}">
      <dgm:prSet custT="1"/>
      <dgm:spPr/>
      <dgm:t>
        <a:bodyPr/>
        <a:lstStyle/>
        <a:p>
          <a:pPr>
            <a:defRPr b="1"/>
          </a:pPr>
          <a:r>
            <a:rPr lang="en-US" sz="1400" b="0" i="0"/>
            <a:t>50% of each phase payable up front, within 7 days of invoice.</a:t>
          </a:r>
          <a:endParaRPr lang="en-US" sz="1400"/>
        </a:p>
      </dgm:t>
    </dgm:pt>
    <dgm:pt modelId="{40D070B0-2685-4E9C-9994-BF78CFCE6A7F}" type="parTrans" cxnId="{71C44C3F-1A9E-4D16-9C54-E870D6370D92}">
      <dgm:prSet/>
      <dgm:spPr/>
      <dgm:t>
        <a:bodyPr/>
        <a:lstStyle/>
        <a:p>
          <a:endParaRPr lang="en-US"/>
        </a:p>
      </dgm:t>
    </dgm:pt>
    <dgm:pt modelId="{51D9F91D-BA78-4474-B0D2-1286F2CDC459}" type="sibTrans" cxnId="{71C44C3F-1A9E-4D16-9C54-E870D6370D92}">
      <dgm:prSet/>
      <dgm:spPr/>
      <dgm:t>
        <a:bodyPr/>
        <a:lstStyle/>
        <a:p>
          <a:endParaRPr lang="en-US"/>
        </a:p>
      </dgm:t>
    </dgm:pt>
    <dgm:pt modelId="{DCA0BA00-C47A-4482-99FB-E27E24A8D746}">
      <dgm:prSet custT="1"/>
      <dgm:spPr/>
      <dgm:t>
        <a:bodyPr/>
        <a:lstStyle/>
        <a:p>
          <a:pPr>
            <a:defRPr b="1"/>
          </a:pPr>
          <a:r>
            <a:rPr lang="en-US" sz="1400" b="0" i="0" dirty="0"/>
            <a:t>50% payable on completion of each phase, within 7 days of invoice.</a:t>
          </a:r>
          <a:endParaRPr lang="en-US" sz="1400" dirty="0"/>
        </a:p>
      </dgm:t>
    </dgm:pt>
    <dgm:pt modelId="{EB031B7B-71E2-4C99-9829-2FF0BD2B11BB}" type="parTrans" cxnId="{341A003C-A6C5-41C5-9FCB-55E7C6671521}">
      <dgm:prSet/>
      <dgm:spPr/>
      <dgm:t>
        <a:bodyPr/>
        <a:lstStyle/>
        <a:p>
          <a:endParaRPr lang="en-US"/>
        </a:p>
      </dgm:t>
    </dgm:pt>
    <dgm:pt modelId="{D5B571DE-69A9-4F46-9AAD-0049FCC51256}" type="sibTrans" cxnId="{341A003C-A6C5-41C5-9FCB-55E7C6671521}">
      <dgm:prSet/>
      <dgm:spPr/>
      <dgm:t>
        <a:bodyPr/>
        <a:lstStyle/>
        <a:p>
          <a:endParaRPr lang="en-US"/>
        </a:p>
      </dgm:t>
    </dgm:pt>
    <dgm:pt modelId="{79A528EF-6242-45DF-90AC-DC88CE00CFED}">
      <dgm:prSet custT="1"/>
      <dgm:spPr/>
      <dgm:t>
        <a:bodyPr/>
        <a:lstStyle/>
        <a:p>
          <a:pPr>
            <a:defRPr b="1"/>
          </a:pPr>
          <a:r>
            <a:rPr lang="en-US" sz="1800" b="0" i="0" dirty="0"/>
            <a:t>Cancellation fees: </a:t>
          </a:r>
          <a:endParaRPr lang="en-US" sz="1800" dirty="0"/>
        </a:p>
      </dgm:t>
    </dgm:pt>
    <dgm:pt modelId="{0B03EC8C-661F-47AD-B8F2-9A47A7BD03B8}" type="parTrans" cxnId="{5D2D205B-9217-492B-BAEA-45BF2C8B35A5}">
      <dgm:prSet/>
      <dgm:spPr/>
      <dgm:t>
        <a:bodyPr/>
        <a:lstStyle/>
        <a:p>
          <a:endParaRPr lang="en-US"/>
        </a:p>
      </dgm:t>
    </dgm:pt>
    <dgm:pt modelId="{27978AAA-9545-457C-9DF0-9D99B7E93AB0}" type="sibTrans" cxnId="{5D2D205B-9217-492B-BAEA-45BF2C8B35A5}">
      <dgm:prSet/>
      <dgm:spPr/>
      <dgm:t>
        <a:bodyPr/>
        <a:lstStyle/>
        <a:p>
          <a:endParaRPr lang="en-US"/>
        </a:p>
      </dgm:t>
    </dgm:pt>
    <dgm:pt modelId="{EF66A712-54E5-4880-8057-8E29A5FF651F}">
      <dgm:prSet custT="1"/>
      <dgm:spPr/>
      <dgm:t>
        <a:bodyPr/>
        <a:lstStyle/>
        <a:p>
          <a:r>
            <a:rPr lang="en-US" sz="1400" b="0" i="0" dirty="0"/>
            <a:t>2 weeks before start of phase: </a:t>
          </a:r>
        </a:p>
        <a:p>
          <a:r>
            <a:rPr lang="en-US" sz="1400" b="0" i="0" dirty="0"/>
            <a:t>50% of the whole</a:t>
          </a:r>
          <a:endParaRPr lang="en-US" sz="1400" dirty="0"/>
        </a:p>
      </dgm:t>
    </dgm:pt>
    <dgm:pt modelId="{EB2004B2-365D-4C77-B4B0-1313F32D7F1E}" type="parTrans" cxnId="{5543F4FF-799A-4324-A6BB-3BDF6238A28D}">
      <dgm:prSet/>
      <dgm:spPr/>
      <dgm:t>
        <a:bodyPr/>
        <a:lstStyle/>
        <a:p>
          <a:endParaRPr lang="en-US"/>
        </a:p>
      </dgm:t>
    </dgm:pt>
    <dgm:pt modelId="{9FE50234-E0A8-4080-AD02-F64AF7A04803}" type="sibTrans" cxnId="{5543F4FF-799A-4324-A6BB-3BDF6238A28D}">
      <dgm:prSet/>
      <dgm:spPr/>
      <dgm:t>
        <a:bodyPr/>
        <a:lstStyle/>
        <a:p>
          <a:endParaRPr lang="en-US"/>
        </a:p>
      </dgm:t>
    </dgm:pt>
    <dgm:pt modelId="{0211FD03-1563-4635-87B1-D446156138D0}">
      <dgm:prSet custT="1"/>
      <dgm:spPr/>
      <dgm:t>
        <a:bodyPr/>
        <a:lstStyle/>
        <a:p>
          <a:r>
            <a:rPr lang="en-US" sz="1400" b="0" i="0" dirty="0"/>
            <a:t>1 week before start of phase: </a:t>
          </a:r>
        </a:p>
        <a:p>
          <a:r>
            <a:rPr lang="en-US" sz="1400" b="0" i="0" dirty="0"/>
            <a:t>75% of the whole</a:t>
          </a:r>
          <a:endParaRPr lang="en-US" sz="1400" dirty="0"/>
        </a:p>
      </dgm:t>
    </dgm:pt>
    <dgm:pt modelId="{909AD7B8-D47B-4059-A478-E7A113156F70}" type="parTrans" cxnId="{1C5F1F74-9D63-4150-8718-D83B36B65A67}">
      <dgm:prSet/>
      <dgm:spPr/>
      <dgm:t>
        <a:bodyPr/>
        <a:lstStyle/>
        <a:p>
          <a:endParaRPr lang="en-US"/>
        </a:p>
      </dgm:t>
    </dgm:pt>
    <dgm:pt modelId="{3B6F6ECC-3FBF-4517-9CEB-B8538F467070}" type="sibTrans" cxnId="{1C5F1F74-9D63-4150-8718-D83B36B65A67}">
      <dgm:prSet/>
      <dgm:spPr/>
      <dgm:t>
        <a:bodyPr/>
        <a:lstStyle/>
        <a:p>
          <a:endParaRPr lang="en-US"/>
        </a:p>
      </dgm:t>
    </dgm:pt>
    <dgm:pt modelId="{BD37E3C5-168B-499F-8FF9-F777B4056504}" type="pres">
      <dgm:prSet presAssocID="{0A7857B5-D9B5-4974-AF92-7EC78375986E}" presName="root" presStyleCnt="0">
        <dgm:presLayoutVars>
          <dgm:dir/>
          <dgm:resizeHandles val="exact"/>
        </dgm:presLayoutVars>
      </dgm:prSet>
      <dgm:spPr/>
    </dgm:pt>
    <dgm:pt modelId="{509B1B2E-4CDB-49CE-84F7-C74392456B55}" type="pres">
      <dgm:prSet presAssocID="{00DCBAA2-E294-4748-934A-ABB0138FE3A8}" presName="compNode" presStyleCnt="0"/>
      <dgm:spPr/>
    </dgm:pt>
    <dgm:pt modelId="{5DBA2F6D-433F-45DC-A47E-425D86F79444}" type="pres">
      <dgm:prSet presAssocID="{00DCBAA2-E294-4748-934A-ABB0138FE3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ilbox"/>
        </a:ext>
      </dgm:extLst>
    </dgm:pt>
    <dgm:pt modelId="{CB951FE3-9698-422A-8CEF-F15A107CD91F}" type="pres">
      <dgm:prSet presAssocID="{00DCBAA2-E294-4748-934A-ABB0138FE3A8}" presName="iconSpace" presStyleCnt="0"/>
      <dgm:spPr/>
    </dgm:pt>
    <dgm:pt modelId="{F4172D4F-D73A-4674-AEAE-BBA0AA8E0139}" type="pres">
      <dgm:prSet presAssocID="{00DCBAA2-E294-4748-934A-ABB0138FE3A8}" presName="parTx" presStyleLbl="revTx" presStyleIdx="0" presStyleCnt="6" custLinFactY="4393" custLinFactNeighborX="4764" custLinFactNeighborY="100000">
        <dgm:presLayoutVars>
          <dgm:chMax val="0"/>
          <dgm:chPref val="0"/>
        </dgm:presLayoutVars>
      </dgm:prSet>
      <dgm:spPr/>
    </dgm:pt>
    <dgm:pt modelId="{A5B1FD05-7463-4B2E-9D08-186988AB5C54}" type="pres">
      <dgm:prSet presAssocID="{00DCBAA2-E294-4748-934A-ABB0138FE3A8}" presName="txSpace" presStyleCnt="0"/>
      <dgm:spPr/>
    </dgm:pt>
    <dgm:pt modelId="{88C899FE-3262-4651-98DE-B04040FA8529}" type="pres">
      <dgm:prSet presAssocID="{00DCBAA2-E294-4748-934A-ABB0138FE3A8}" presName="desTx" presStyleLbl="revTx" presStyleIdx="1" presStyleCnt="6">
        <dgm:presLayoutVars/>
      </dgm:prSet>
      <dgm:spPr/>
    </dgm:pt>
    <dgm:pt modelId="{CBAF5FBD-DC49-4372-859F-1B6AE9F545D4}" type="pres">
      <dgm:prSet presAssocID="{51D9F91D-BA78-4474-B0D2-1286F2CDC459}" presName="sibTrans" presStyleCnt="0"/>
      <dgm:spPr/>
    </dgm:pt>
    <dgm:pt modelId="{23A9F15A-FF80-481F-B636-AF2BABBB98A9}" type="pres">
      <dgm:prSet presAssocID="{DCA0BA00-C47A-4482-99FB-E27E24A8D746}" presName="compNode" presStyleCnt="0"/>
      <dgm:spPr/>
    </dgm:pt>
    <dgm:pt modelId="{30ACFF2F-EDD4-48C9-AEAB-70F42FB46CDA}" type="pres">
      <dgm:prSet presAssocID="{DCA0BA00-C47A-4482-99FB-E27E24A8D74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57A124BB-69EF-49F0-B761-EAB29169383C}" type="pres">
      <dgm:prSet presAssocID="{DCA0BA00-C47A-4482-99FB-E27E24A8D746}" presName="iconSpace" presStyleCnt="0"/>
      <dgm:spPr/>
    </dgm:pt>
    <dgm:pt modelId="{C771E525-5970-42A7-9592-59C8A20AC14C}" type="pres">
      <dgm:prSet presAssocID="{DCA0BA00-C47A-4482-99FB-E27E24A8D746}" presName="parTx" presStyleLbl="revTx" presStyleIdx="2" presStyleCnt="6" custLinFactY="4393" custLinFactNeighborX="1588" custLinFactNeighborY="100000">
        <dgm:presLayoutVars>
          <dgm:chMax val="0"/>
          <dgm:chPref val="0"/>
        </dgm:presLayoutVars>
      </dgm:prSet>
      <dgm:spPr/>
    </dgm:pt>
    <dgm:pt modelId="{4F17B20E-DDA2-48C1-8131-1EFA0297DC9A}" type="pres">
      <dgm:prSet presAssocID="{DCA0BA00-C47A-4482-99FB-E27E24A8D746}" presName="txSpace" presStyleCnt="0"/>
      <dgm:spPr/>
    </dgm:pt>
    <dgm:pt modelId="{F14C3085-BBEB-445F-A7F6-AD3A26991CC2}" type="pres">
      <dgm:prSet presAssocID="{DCA0BA00-C47A-4482-99FB-E27E24A8D746}" presName="desTx" presStyleLbl="revTx" presStyleIdx="3" presStyleCnt="6">
        <dgm:presLayoutVars/>
      </dgm:prSet>
      <dgm:spPr/>
    </dgm:pt>
    <dgm:pt modelId="{63C95EDB-48E7-4B4C-876B-7D00E331CDA6}" type="pres">
      <dgm:prSet presAssocID="{D5B571DE-69A9-4F46-9AAD-0049FCC51256}" presName="sibTrans" presStyleCnt="0"/>
      <dgm:spPr/>
    </dgm:pt>
    <dgm:pt modelId="{272644FF-33C2-4E61-B564-4F87C352C9E4}" type="pres">
      <dgm:prSet presAssocID="{79A528EF-6242-45DF-90AC-DC88CE00CFED}" presName="compNode" presStyleCnt="0"/>
      <dgm:spPr/>
    </dgm:pt>
    <dgm:pt modelId="{E1A62E6D-2243-4740-A3E5-E245FB97E85F}" type="pres">
      <dgm:prSet presAssocID="{79A528EF-6242-45DF-90AC-DC88CE00CF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vocado"/>
        </a:ext>
      </dgm:extLst>
    </dgm:pt>
    <dgm:pt modelId="{AE0B6A03-A9E8-404F-A19B-EFF544E8EF26}" type="pres">
      <dgm:prSet presAssocID="{79A528EF-6242-45DF-90AC-DC88CE00CFED}" presName="iconSpace" presStyleCnt="0"/>
      <dgm:spPr/>
    </dgm:pt>
    <dgm:pt modelId="{710CEE92-C32B-459F-A929-7C802BE28DFF}" type="pres">
      <dgm:prSet presAssocID="{79A528EF-6242-45DF-90AC-DC88CE00CFED}" presName="parTx" presStyleLbl="revTx" presStyleIdx="4" presStyleCnt="6">
        <dgm:presLayoutVars>
          <dgm:chMax val="0"/>
          <dgm:chPref val="0"/>
        </dgm:presLayoutVars>
      </dgm:prSet>
      <dgm:spPr/>
    </dgm:pt>
    <dgm:pt modelId="{A8973923-56F3-4E1D-AA36-904672EA3298}" type="pres">
      <dgm:prSet presAssocID="{79A528EF-6242-45DF-90AC-DC88CE00CFED}" presName="txSpace" presStyleCnt="0"/>
      <dgm:spPr/>
    </dgm:pt>
    <dgm:pt modelId="{5C69B0BF-3C80-41E9-B191-E5CB208AF847}" type="pres">
      <dgm:prSet presAssocID="{79A528EF-6242-45DF-90AC-DC88CE00CFED}" presName="desTx" presStyleLbl="revTx" presStyleIdx="5" presStyleCnt="6" custLinFactNeighborX="794" custLinFactNeighborY="-1100">
        <dgm:presLayoutVars/>
      </dgm:prSet>
      <dgm:spPr/>
    </dgm:pt>
  </dgm:ptLst>
  <dgm:cxnLst>
    <dgm:cxn modelId="{319B291F-A8C3-C14E-B8E0-0F5D77D2B1D5}" type="presOf" srcId="{0A7857B5-D9B5-4974-AF92-7EC78375986E}" destId="{BD37E3C5-168B-499F-8FF9-F777B4056504}" srcOrd="0" destOrd="0" presId="urn:microsoft.com/office/officeart/2018/5/layout/CenteredIconLabelDescriptionList"/>
    <dgm:cxn modelId="{04245A27-D2F6-4148-80CD-E7B9029BFC41}" type="presOf" srcId="{0211FD03-1563-4635-87B1-D446156138D0}" destId="{5C69B0BF-3C80-41E9-B191-E5CB208AF847}" srcOrd="0" destOrd="1" presId="urn:microsoft.com/office/officeart/2018/5/layout/CenteredIconLabelDescriptionList"/>
    <dgm:cxn modelId="{34932D3A-6082-2946-8E20-EAE55149A126}" type="presOf" srcId="{DCA0BA00-C47A-4482-99FB-E27E24A8D746}" destId="{C771E525-5970-42A7-9592-59C8A20AC14C}" srcOrd="0" destOrd="0" presId="urn:microsoft.com/office/officeart/2018/5/layout/CenteredIconLabelDescriptionList"/>
    <dgm:cxn modelId="{341A003C-A6C5-41C5-9FCB-55E7C6671521}" srcId="{0A7857B5-D9B5-4974-AF92-7EC78375986E}" destId="{DCA0BA00-C47A-4482-99FB-E27E24A8D746}" srcOrd="1" destOrd="0" parTransId="{EB031B7B-71E2-4C99-9829-2FF0BD2B11BB}" sibTransId="{D5B571DE-69A9-4F46-9AAD-0049FCC51256}"/>
    <dgm:cxn modelId="{71C44C3F-1A9E-4D16-9C54-E870D6370D92}" srcId="{0A7857B5-D9B5-4974-AF92-7EC78375986E}" destId="{00DCBAA2-E294-4748-934A-ABB0138FE3A8}" srcOrd="0" destOrd="0" parTransId="{40D070B0-2685-4E9C-9994-BF78CFCE6A7F}" sibTransId="{51D9F91D-BA78-4474-B0D2-1286F2CDC459}"/>
    <dgm:cxn modelId="{5D2D205B-9217-492B-BAEA-45BF2C8B35A5}" srcId="{0A7857B5-D9B5-4974-AF92-7EC78375986E}" destId="{79A528EF-6242-45DF-90AC-DC88CE00CFED}" srcOrd="2" destOrd="0" parTransId="{0B03EC8C-661F-47AD-B8F2-9A47A7BD03B8}" sibTransId="{27978AAA-9545-457C-9DF0-9D99B7E93AB0}"/>
    <dgm:cxn modelId="{35939E64-1308-294D-AB1C-711A46A75B28}" type="presOf" srcId="{EF66A712-54E5-4880-8057-8E29A5FF651F}" destId="{5C69B0BF-3C80-41E9-B191-E5CB208AF847}" srcOrd="0" destOrd="0" presId="urn:microsoft.com/office/officeart/2018/5/layout/CenteredIconLabelDescriptionList"/>
    <dgm:cxn modelId="{1C5F1F74-9D63-4150-8718-D83B36B65A67}" srcId="{79A528EF-6242-45DF-90AC-DC88CE00CFED}" destId="{0211FD03-1563-4635-87B1-D446156138D0}" srcOrd="1" destOrd="0" parTransId="{909AD7B8-D47B-4059-A478-E7A113156F70}" sibTransId="{3B6F6ECC-3FBF-4517-9CEB-B8538F467070}"/>
    <dgm:cxn modelId="{685E4992-7AA2-0943-85BB-91F400B1596F}" type="presOf" srcId="{79A528EF-6242-45DF-90AC-DC88CE00CFED}" destId="{710CEE92-C32B-459F-A929-7C802BE28DFF}" srcOrd="0" destOrd="0" presId="urn:microsoft.com/office/officeart/2018/5/layout/CenteredIconLabelDescriptionList"/>
    <dgm:cxn modelId="{3CB9C6D0-0FF6-4642-AC3C-BDF6AA1A9149}" type="presOf" srcId="{00DCBAA2-E294-4748-934A-ABB0138FE3A8}" destId="{F4172D4F-D73A-4674-AEAE-BBA0AA8E0139}" srcOrd="0" destOrd="0" presId="urn:microsoft.com/office/officeart/2018/5/layout/CenteredIconLabelDescriptionList"/>
    <dgm:cxn modelId="{5543F4FF-799A-4324-A6BB-3BDF6238A28D}" srcId="{79A528EF-6242-45DF-90AC-DC88CE00CFED}" destId="{EF66A712-54E5-4880-8057-8E29A5FF651F}" srcOrd="0" destOrd="0" parTransId="{EB2004B2-365D-4C77-B4B0-1313F32D7F1E}" sibTransId="{9FE50234-E0A8-4080-AD02-F64AF7A04803}"/>
    <dgm:cxn modelId="{207E5F39-3E98-3645-8789-847B1CE18766}" type="presParOf" srcId="{BD37E3C5-168B-499F-8FF9-F777B4056504}" destId="{509B1B2E-4CDB-49CE-84F7-C74392456B55}" srcOrd="0" destOrd="0" presId="urn:microsoft.com/office/officeart/2018/5/layout/CenteredIconLabelDescriptionList"/>
    <dgm:cxn modelId="{DD5028B4-8BEF-D242-8A99-E2ABF3DD77E2}" type="presParOf" srcId="{509B1B2E-4CDB-49CE-84F7-C74392456B55}" destId="{5DBA2F6D-433F-45DC-A47E-425D86F79444}" srcOrd="0" destOrd="0" presId="urn:microsoft.com/office/officeart/2018/5/layout/CenteredIconLabelDescriptionList"/>
    <dgm:cxn modelId="{277BD8AD-66BA-A747-8484-D95D039D32E1}" type="presParOf" srcId="{509B1B2E-4CDB-49CE-84F7-C74392456B55}" destId="{CB951FE3-9698-422A-8CEF-F15A107CD91F}" srcOrd="1" destOrd="0" presId="urn:microsoft.com/office/officeart/2018/5/layout/CenteredIconLabelDescriptionList"/>
    <dgm:cxn modelId="{3D705F30-6FE2-DA45-A94E-AAA0D9AD4AB0}" type="presParOf" srcId="{509B1B2E-4CDB-49CE-84F7-C74392456B55}" destId="{F4172D4F-D73A-4674-AEAE-BBA0AA8E0139}" srcOrd="2" destOrd="0" presId="urn:microsoft.com/office/officeart/2018/5/layout/CenteredIconLabelDescriptionList"/>
    <dgm:cxn modelId="{68203AD0-9C2D-904F-BC9C-5C570814F673}" type="presParOf" srcId="{509B1B2E-4CDB-49CE-84F7-C74392456B55}" destId="{A5B1FD05-7463-4B2E-9D08-186988AB5C54}" srcOrd="3" destOrd="0" presId="urn:microsoft.com/office/officeart/2018/5/layout/CenteredIconLabelDescriptionList"/>
    <dgm:cxn modelId="{C9A8ED32-2AF0-5744-88A5-6063854663A2}" type="presParOf" srcId="{509B1B2E-4CDB-49CE-84F7-C74392456B55}" destId="{88C899FE-3262-4651-98DE-B04040FA8529}" srcOrd="4" destOrd="0" presId="urn:microsoft.com/office/officeart/2018/5/layout/CenteredIconLabelDescriptionList"/>
    <dgm:cxn modelId="{533C732B-D074-134F-BD51-FB850E7145C9}" type="presParOf" srcId="{BD37E3C5-168B-499F-8FF9-F777B4056504}" destId="{CBAF5FBD-DC49-4372-859F-1B6AE9F545D4}" srcOrd="1" destOrd="0" presId="urn:microsoft.com/office/officeart/2018/5/layout/CenteredIconLabelDescriptionList"/>
    <dgm:cxn modelId="{E67F1256-E37D-0A49-BD9B-E1D64B46BA95}" type="presParOf" srcId="{BD37E3C5-168B-499F-8FF9-F777B4056504}" destId="{23A9F15A-FF80-481F-B636-AF2BABBB98A9}" srcOrd="2" destOrd="0" presId="urn:microsoft.com/office/officeart/2018/5/layout/CenteredIconLabelDescriptionList"/>
    <dgm:cxn modelId="{E6CB3EEF-EB0C-9045-8A9A-8FF55ECE9580}" type="presParOf" srcId="{23A9F15A-FF80-481F-B636-AF2BABBB98A9}" destId="{30ACFF2F-EDD4-48C9-AEAB-70F42FB46CDA}" srcOrd="0" destOrd="0" presId="urn:microsoft.com/office/officeart/2018/5/layout/CenteredIconLabelDescriptionList"/>
    <dgm:cxn modelId="{393A80C7-5A5D-6242-8784-082DF737BDCB}" type="presParOf" srcId="{23A9F15A-FF80-481F-B636-AF2BABBB98A9}" destId="{57A124BB-69EF-49F0-B761-EAB29169383C}" srcOrd="1" destOrd="0" presId="urn:microsoft.com/office/officeart/2018/5/layout/CenteredIconLabelDescriptionList"/>
    <dgm:cxn modelId="{3717DF25-55DA-C54D-BB3E-39224C05ABB0}" type="presParOf" srcId="{23A9F15A-FF80-481F-B636-AF2BABBB98A9}" destId="{C771E525-5970-42A7-9592-59C8A20AC14C}" srcOrd="2" destOrd="0" presId="urn:microsoft.com/office/officeart/2018/5/layout/CenteredIconLabelDescriptionList"/>
    <dgm:cxn modelId="{666C3D17-D53F-4E48-93B7-BB45D33C43E5}" type="presParOf" srcId="{23A9F15A-FF80-481F-B636-AF2BABBB98A9}" destId="{4F17B20E-DDA2-48C1-8131-1EFA0297DC9A}" srcOrd="3" destOrd="0" presId="urn:microsoft.com/office/officeart/2018/5/layout/CenteredIconLabelDescriptionList"/>
    <dgm:cxn modelId="{796AB343-9AAB-1045-84A3-755A1C97691A}" type="presParOf" srcId="{23A9F15A-FF80-481F-B636-AF2BABBB98A9}" destId="{F14C3085-BBEB-445F-A7F6-AD3A26991CC2}" srcOrd="4" destOrd="0" presId="urn:microsoft.com/office/officeart/2018/5/layout/CenteredIconLabelDescriptionList"/>
    <dgm:cxn modelId="{407C84AA-0CDD-DE4B-BA82-839E875D5AC2}" type="presParOf" srcId="{BD37E3C5-168B-499F-8FF9-F777B4056504}" destId="{63C95EDB-48E7-4B4C-876B-7D00E331CDA6}" srcOrd="3" destOrd="0" presId="urn:microsoft.com/office/officeart/2018/5/layout/CenteredIconLabelDescriptionList"/>
    <dgm:cxn modelId="{A200E9EF-308B-934B-A331-0B96C13CCC44}" type="presParOf" srcId="{BD37E3C5-168B-499F-8FF9-F777B4056504}" destId="{272644FF-33C2-4E61-B564-4F87C352C9E4}" srcOrd="4" destOrd="0" presId="urn:microsoft.com/office/officeart/2018/5/layout/CenteredIconLabelDescriptionList"/>
    <dgm:cxn modelId="{F2345371-EC10-4F4A-BEDC-D7DFAB49CF8A}" type="presParOf" srcId="{272644FF-33C2-4E61-B564-4F87C352C9E4}" destId="{E1A62E6D-2243-4740-A3E5-E245FB97E85F}" srcOrd="0" destOrd="0" presId="urn:microsoft.com/office/officeart/2018/5/layout/CenteredIconLabelDescriptionList"/>
    <dgm:cxn modelId="{EC7AD86C-327A-1F44-A543-2F47BAD098D5}" type="presParOf" srcId="{272644FF-33C2-4E61-B564-4F87C352C9E4}" destId="{AE0B6A03-A9E8-404F-A19B-EFF544E8EF26}" srcOrd="1" destOrd="0" presId="urn:microsoft.com/office/officeart/2018/5/layout/CenteredIconLabelDescriptionList"/>
    <dgm:cxn modelId="{37E1C1AE-A27B-C24D-BE80-D80CBB9BD7E1}" type="presParOf" srcId="{272644FF-33C2-4E61-B564-4F87C352C9E4}" destId="{710CEE92-C32B-459F-A929-7C802BE28DFF}" srcOrd="2" destOrd="0" presId="urn:microsoft.com/office/officeart/2018/5/layout/CenteredIconLabelDescriptionList"/>
    <dgm:cxn modelId="{D446380B-061C-D641-B158-4EFAFF925057}" type="presParOf" srcId="{272644FF-33C2-4E61-B564-4F87C352C9E4}" destId="{A8973923-56F3-4E1D-AA36-904672EA3298}" srcOrd="3" destOrd="0" presId="urn:microsoft.com/office/officeart/2018/5/layout/CenteredIconLabelDescriptionList"/>
    <dgm:cxn modelId="{61B068D4-AA25-3142-9CE0-6898EE88FD8E}" type="presParOf" srcId="{272644FF-33C2-4E61-B564-4F87C352C9E4}" destId="{5C69B0BF-3C80-41E9-B191-E5CB208AF84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8F6B7-1CD5-41C0-A6E4-500001E7C714}">
      <dsp:nvSpPr>
        <dsp:cNvPr id="0" name=""/>
        <dsp:cNvSpPr/>
      </dsp:nvSpPr>
      <dsp:spPr>
        <a:xfrm>
          <a:off x="6889" y="1106809"/>
          <a:ext cx="888356" cy="88835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B38EF0-F659-4811-8B94-30A8AF3754D1}">
      <dsp:nvSpPr>
        <dsp:cNvPr id="0" name=""/>
        <dsp:cNvSpPr/>
      </dsp:nvSpPr>
      <dsp:spPr>
        <a:xfrm>
          <a:off x="193444" y="1293364"/>
          <a:ext cx="515246" cy="515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C94E00-4584-424F-B913-6B34F6A3FDD2}">
      <dsp:nvSpPr>
        <dsp:cNvPr id="0" name=""/>
        <dsp:cNvSpPr/>
      </dsp:nvSpPr>
      <dsp:spPr>
        <a:xfrm>
          <a:off x="1085607" y="1106809"/>
          <a:ext cx="2093982" cy="88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On point SEO copy to help the search engines, and your students/clients, find you</a:t>
          </a:r>
        </a:p>
      </dsp:txBody>
      <dsp:txXfrm>
        <a:off x="1085607" y="1106809"/>
        <a:ext cx="2093982" cy="888356"/>
      </dsp:txXfrm>
    </dsp:sp>
    <dsp:sp modelId="{DB851C02-7D52-49E0-A9C5-1EF941A54BF7}">
      <dsp:nvSpPr>
        <dsp:cNvPr id="0" name=""/>
        <dsp:cNvSpPr/>
      </dsp:nvSpPr>
      <dsp:spPr>
        <a:xfrm>
          <a:off x="3544449" y="1106809"/>
          <a:ext cx="888356" cy="88835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ED64AA-AC2A-4812-888F-D1C4C59BFC6E}">
      <dsp:nvSpPr>
        <dsp:cNvPr id="0" name=""/>
        <dsp:cNvSpPr/>
      </dsp:nvSpPr>
      <dsp:spPr>
        <a:xfrm>
          <a:off x="3731004" y="1293364"/>
          <a:ext cx="515246" cy="515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9B4C18F-4EB8-43B3-A8EB-115EA294B984}">
      <dsp:nvSpPr>
        <dsp:cNvPr id="0" name=""/>
        <dsp:cNvSpPr/>
      </dsp:nvSpPr>
      <dsp:spPr>
        <a:xfrm>
          <a:off x="4623167" y="1106809"/>
          <a:ext cx="2093982" cy="88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Fast website on both mobile and desktop</a:t>
          </a:r>
        </a:p>
      </dsp:txBody>
      <dsp:txXfrm>
        <a:off x="4623167" y="1106809"/>
        <a:ext cx="2093982" cy="888356"/>
      </dsp:txXfrm>
    </dsp:sp>
    <dsp:sp modelId="{CCEA8011-809E-483C-AACD-A96B01CBB9C7}">
      <dsp:nvSpPr>
        <dsp:cNvPr id="0" name=""/>
        <dsp:cNvSpPr/>
      </dsp:nvSpPr>
      <dsp:spPr>
        <a:xfrm>
          <a:off x="7082010" y="1106809"/>
          <a:ext cx="888356" cy="88835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22D25-8C5C-4DE4-920F-B29EAE99F540}">
      <dsp:nvSpPr>
        <dsp:cNvPr id="0" name=""/>
        <dsp:cNvSpPr/>
      </dsp:nvSpPr>
      <dsp:spPr>
        <a:xfrm>
          <a:off x="7268565" y="1293364"/>
          <a:ext cx="515246" cy="515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98FA50-B81F-4ABA-A5B6-05827D7E5F33}">
      <dsp:nvSpPr>
        <dsp:cNvPr id="0" name=""/>
        <dsp:cNvSpPr/>
      </dsp:nvSpPr>
      <dsp:spPr>
        <a:xfrm>
          <a:off x="8160728" y="1106809"/>
          <a:ext cx="2093982" cy="888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Professional presentation – good design, strong images</a:t>
          </a:r>
        </a:p>
      </dsp:txBody>
      <dsp:txXfrm>
        <a:off x="8160728" y="1106809"/>
        <a:ext cx="2093982" cy="888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5D4F4-9BDF-48DA-A970-09AD8FB5CF2F}">
      <dsp:nvSpPr>
        <dsp:cNvPr id="0" name=""/>
        <dsp:cNvSpPr/>
      </dsp:nvSpPr>
      <dsp:spPr>
        <a:xfrm>
          <a:off x="801799" y="20987"/>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4E5AA-4AD1-4F12-9987-27AC642B7BFB}">
      <dsp:nvSpPr>
        <dsp:cNvPr id="0" name=""/>
        <dsp:cNvSpPr/>
      </dsp:nvSpPr>
      <dsp:spPr>
        <a:xfrm>
          <a:off x="1182049" y="401237"/>
          <a:ext cx="1023750" cy="102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F33DA7-7464-47B8-BC24-FAC01D8682C5}">
      <dsp:nvSpPr>
        <dsp:cNvPr id="0" name=""/>
        <dsp:cNvSpPr/>
      </dsp:nvSpPr>
      <dsp:spPr>
        <a:xfrm>
          <a:off x="231424" y="2360987"/>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a:t>You don’t currently have an organic strategy or SEO strategy</a:t>
          </a:r>
          <a:endParaRPr lang="en-US" sz="1200" kern="1200"/>
        </a:p>
      </dsp:txBody>
      <dsp:txXfrm>
        <a:off x="231424" y="2360987"/>
        <a:ext cx="2925000" cy="720000"/>
      </dsp:txXfrm>
    </dsp:sp>
    <dsp:sp modelId="{728E8906-143B-469F-BA49-5E26F4CC1651}">
      <dsp:nvSpPr>
        <dsp:cNvPr id="0" name=""/>
        <dsp:cNvSpPr/>
      </dsp:nvSpPr>
      <dsp:spPr>
        <a:xfrm>
          <a:off x="4238674" y="20987"/>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0826CB-C6CA-44E0-B638-BBCA44F8A02E}">
      <dsp:nvSpPr>
        <dsp:cNvPr id="0" name=""/>
        <dsp:cNvSpPr/>
      </dsp:nvSpPr>
      <dsp:spPr>
        <a:xfrm>
          <a:off x="4618924" y="401237"/>
          <a:ext cx="1023750" cy="102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9F3FE0-61BE-4347-AFE3-A1E424770E9C}">
      <dsp:nvSpPr>
        <dsp:cNvPr id="0" name=""/>
        <dsp:cNvSpPr/>
      </dsp:nvSpPr>
      <dsp:spPr>
        <a:xfrm>
          <a:off x="3668299" y="2360987"/>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a:t>I can create a keyphrase strategy which will enable people to find you </a:t>
          </a:r>
          <a:endParaRPr lang="en-US" sz="1200" kern="1200"/>
        </a:p>
      </dsp:txBody>
      <dsp:txXfrm>
        <a:off x="3668299" y="2360987"/>
        <a:ext cx="2925000" cy="720000"/>
      </dsp:txXfrm>
    </dsp:sp>
    <dsp:sp modelId="{1228223C-6742-4417-94CE-3C957C972F02}">
      <dsp:nvSpPr>
        <dsp:cNvPr id="0" name=""/>
        <dsp:cNvSpPr/>
      </dsp:nvSpPr>
      <dsp:spPr>
        <a:xfrm>
          <a:off x="7675550" y="20987"/>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C2183E-C269-4632-BD12-32A68C1C886B}">
      <dsp:nvSpPr>
        <dsp:cNvPr id="0" name=""/>
        <dsp:cNvSpPr/>
      </dsp:nvSpPr>
      <dsp:spPr>
        <a:xfrm>
          <a:off x="8055800" y="401237"/>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03A3C0-792B-4EF7-BF1D-241B8074A7C6}">
      <dsp:nvSpPr>
        <dsp:cNvPr id="0" name=""/>
        <dsp:cNvSpPr/>
      </dsp:nvSpPr>
      <dsp:spPr>
        <a:xfrm>
          <a:off x="7105175" y="2360987"/>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a:t>This keyphrase strategy will be created for each page, so that each page has a commercial purpose</a:t>
          </a:r>
          <a:endParaRPr lang="en-US" sz="1200" kern="1200"/>
        </a:p>
      </dsp:txBody>
      <dsp:txXfrm>
        <a:off x="7105175" y="2360987"/>
        <a:ext cx="2925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F1B00-B44C-ED4F-999E-C389E900B3D6}">
      <dsp:nvSpPr>
        <dsp:cNvPr id="0" name=""/>
        <dsp:cNvSpPr/>
      </dsp:nvSpPr>
      <dsp:spPr>
        <a:xfrm>
          <a:off x="0" y="513885"/>
          <a:ext cx="6151562" cy="730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669912-193C-DF4A-BAC2-C9CA117E2ADB}">
      <dsp:nvSpPr>
        <dsp:cNvPr id="0" name=""/>
        <dsp:cNvSpPr/>
      </dsp:nvSpPr>
      <dsp:spPr>
        <a:xfrm>
          <a:off x="307578" y="85845"/>
          <a:ext cx="4306094"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1289050">
            <a:lnSpc>
              <a:spcPct val="90000"/>
            </a:lnSpc>
            <a:spcBef>
              <a:spcPct val="0"/>
            </a:spcBef>
            <a:spcAft>
              <a:spcPct val="35000"/>
            </a:spcAft>
            <a:buNone/>
          </a:pPr>
          <a:r>
            <a:rPr lang="en-US" sz="2900" kern="1200"/>
            <a:t>5 Expertise pages</a:t>
          </a:r>
        </a:p>
      </dsp:txBody>
      <dsp:txXfrm>
        <a:off x="349368" y="127635"/>
        <a:ext cx="4222514" cy="772500"/>
      </dsp:txXfrm>
    </dsp:sp>
    <dsp:sp modelId="{4E190BBD-03A0-CF43-8BA6-2CC66C0AA98C}">
      <dsp:nvSpPr>
        <dsp:cNvPr id="0" name=""/>
        <dsp:cNvSpPr/>
      </dsp:nvSpPr>
      <dsp:spPr>
        <a:xfrm>
          <a:off x="0" y="1829325"/>
          <a:ext cx="6151562" cy="730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32AD2D-A0C5-8F42-97DD-BDF1EE7755E6}">
      <dsp:nvSpPr>
        <dsp:cNvPr id="0" name=""/>
        <dsp:cNvSpPr/>
      </dsp:nvSpPr>
      <dsp:spPr>
        <a:xfrm>
          <a:off x="307578" y="1401285"/>
          <a:ext cx="4306094" cy="8560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1289050">
            <a:lnSpc>
              <a:spcPct val="90000"/>
            </a:lnSpc>
            <a:spcBef>
              <a:spcPct val="0"/>
            </a:spcBef>
            <a:spcAft>
              <a:spcPct val="35000"/>
            </a:spcAft>
            <a:buNone/>
          </a:pPr>
          <a:r>
            <a:rPr lang="en-US" sz="2900" kern="1200"/>
            <a:t>11 Services pages</a:t>
          </a:r>
        </a:p>
      </dsp:txBody>
      <dsp:txXfrm>
        <a:off x="349368" y="1443075"/>
        <a:ext cx="4222514" cy="772500"/>
      </dsp:txXfrm>
    </dsp:sp>
    <dsp:sp modelId="{EF10E00D-E41D-934A-9A3C-D909B3D5F90B}">
      <dsp:nvSpPr>
        <dsp:cNvPr id="0" name=""/>
        <dsp:cNvSpPr/>
      </dsp:nvSpPr>
      <dsp:spPr>
        <a:xfrm>
          <a:off x="0" y="3144765"/>
          <a:ext cx="6151562" cy="730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706756-3801-2C45-AF77-08FB433F26B4}">
      <dsp:nvSpPr>
        <dsp:cNvPr id="0" name=""/>
        <dsp:cNvSpPr/>
      </dsp:nvSpPr>
      <dsp:spPr>
        <a:xfrm>
          <a:off x="307578" y="2716725"/>
          <a:ext cx="4306094" cy="8560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1289050">
            <a:lnSpc>
              <a:spcPct val="90000"/>
            </a:lnSpc>
            <a:spcBef>
              <a:spcPct val="0"/>
            </a:spcBef>
            <a:spcAft>
              <a:spcPct val="35000"/>
            </a:spcAft>
            <a:buNone/>
          </a:pPr>
          <a:r>
            <a:rPr lang="en-US" sz="2900" kern="1200"/>
            <a:t>About us x 4</a:t>
          </a:r>
        </a:p>
      </dsp:txBody>
      <dsp:txXfrm>
        <a:off x="349368" y="2758515"/>
        <a:ext cx="4222514" cy="772500"/>
      </dsp:txXfrm>
    </dsp:sp>
    <dsp:sp modelId="{0D9AE1E5-F2C9-A240-B1E5-4C236CFB5844}">
      <dsp:nvSpPr>
        <dsp:cNvPr id="0" name=""/>
        <dsp:cNvSpPr/>
      </dsp:nvSpPr>
      <dsp:spPr>
        <a:xfrm>
          <a:off x="0" y="4460205"/>
          <a:ext cx="6151562" cy="730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D05136-0FDD-B34A-B2B8-53E983B73201}">
      <dsp:nvSpPr>
        <dsp:cNvPr id="0" name=""/>
        <dsp:cNvSpPr/>
      </dsp:nvSpPr>
      <dsp:spPr>
        <a:xfrm>
          <a:off x="307578" y="4032165"/>
          <a:ext cx="4306094" cy="8560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1289050">
            <a:lnSpc>
              <a:spcPct val="90000"/>
            </a:lnSpc>
            <a:spcBef>
              <a:spcPct val="0"/>
            </a:spcBef>
            <a:spcAft>
              <a:spcPct val="35000"/>
            </a:spcAft>
            <a:buNone/>
          </a:pPr>
          <a:r>
            <a:rPr lang="en-US" sz="2900" kern="1200"/>
            <a:t>Community pages</a:t>
          </a:r>
        </a:p>
      </dsp:txBody>
      <dsp:txXfrm>
        <a:off x="349368" y="4073955"/>
        <a:ext cx="4222514" cy="77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6C6C9-8CD0-47B0-9E40-4C2083F8D7A3}">
      <dsp:nvSpPr>
        <dsp:cNvPr id="0" name=""/>
        <dsp:cNvSpPr/>
      </dsp:nvSpPr>
      <dsp:spPr>
        <a:xfrm>
          <a:off x="2470034" y="1373"/>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1A2D5-02A5-49BA-9EA1-9008226EB92C}">
      <dsp:nvSpPr>
        <dsp:cNvPr id="0" name=""/>
        <dsp:cNvSpPr/>
      </dsp:nvSpPr>
      <dsp:spPr>
        <a:xfrm>
          <a:off x="2857596" y="388936"/>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1388BE-B056-4450-8F98-75E4F22EB7A5}">
      <dsp:nvSpPr>
        <dsp:cNvPr id="0" name=""/>
        <dsp:cNvSpPr/>
      </dsp:nvSpPr>
      <dsp:spPr>
        <a:xfrm>
          <a:off x="1888690" y="238637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 recommend writing a number of posts targeting the </a:t>
          </a:r>
          <a:r>
            <a:rPr lang="en-GB" sz="1100" kern="1200" dirty="0"/>
            <a:t>services that you offer </a:t>
          </a:r>
        </a:p>
        <a:p>
          <a:pPr marL="0" lvl="0" indent="0" algn="ctr" defTabSz="488950">
            <a:lnSpc>
              <a:spcPct val="100000"/>
            </a:lnSpc>
            <a:spcBef>
              <a:spcPct val="0"/>
            </a:spcBef>
            <a:spcAft>
              <a:spcPct val="35000"/>
            </a:spcAft>
            <a:buNone/>
            <a:defRPr cap="all"/>
          </a:pPr>
          <a:r>
            <a:rPr lang="en-GB" sz="1100" kern="1200" dirty="0"/>
            <a:t>(see module “Spreading the word)</a:t>
          </a:r>
          <a:endParaRPr lang="en-US" sz="1100" kern="1200" dirty="0"/>
        </a:p>
      </dsp:txBody>
      <dsp:txXfrm>
        <a:off x="1888690" y="2386374"/>
        <a:ext cx="2981250" cy="720000"/>
      </dsp:txXfrm>
    </dsp:sp>
    <dsp:sp modelId="{9A7FD84B-5C6A-4D12-B54B-98FA97561D6E}">
      <dsp:nvSpPr>
        <dsp:cNvPr id="0" name=""/>
        <dsp:cNvSpPr/>
      </dsp:nvSpPr>
      <dsp:spPr>
        <a:xfrm>
          <a:off x="5973003" y="1373"/>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A83805-82FD-4583-99AF-2E08E46FB28F}">
      <dsp:nvSpPr>
        <dsp:cNvPr id="0" name=""/>
        <dsp:cNvSpPr/>
      </dsp:nvSpPr>
      <dsp:spPr>
        <a:xfrm>
          <a:off x="6360565" y="388936"/>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0B13C9-5918-464E-BD4F-C17CF677278E}">
      <dsp:nvSpPr>
        <dsp:cNvPr id="0" name=""/>
        <dsp:cNvSpPr/>
      </dsp:nvSpPr>
      <dsp:spPr>
        <a:xfrm>
          <a:off x="5391659" y="2386374"/>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I can create </a:t>
          </a:r>
          <a:r>
            <a:rPr lang="en-GB" sz="1100" kern="1200" dirty="0" err="1"/>
            <a:t>keyphrase</a:t>
          </a:r>
          <a:r>
            <a:rPr lang="en-GB" sz="1100" kern="1200" dirty="0"/>
            <a:t> strategies for these pages, driving traffic to the site </a:t>
          </a:r>
          <a:endParaRPr lang="en-US" sz="1100" kern="1200" dirty="0"/>
        </a:p>
      </dsp:txBody>
      <dsp:txXfrm>
        <a:off x="5391659" y="2386374"/>
        <a:ext cx="2981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1E09E-9DA9-462B-89E7-85F312CD856B}">
      <dsp:nvSpPr>
        <dsp:cNvPr id="0" name=""/>
        <dsp:cNvSpPr/>
      </dsp:nvSpPr>
      <dsp:spPr>
        <a:xfrm>
          <a:off x="0" y="601"/>
          <a:ext cx="5607050" cy="140754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16456-451A-4A1C-9889-925F2FB7EE2A}">
      <dsp:nvSpPr>
        <dsp:cNvPr id="0" name=""/>
        <dsp:cNvSpPr/>
      </dsp:nvSpPr>
      <dsp:spPr>
        <a:xfrm>
          <a:off x="425781" y="317298"/>
          <a:ext cx="774148" cy="774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126886-4164-497B-A692-81B723A47A6F}">
      <dsp:nvSpPr>
        <dsp:cNvPr id="0" name=""/>
        <dsp:cNvSpPr/>
      </dsp:nvSpPr>
      <dsp:spPr>
        <a:xfrm>
          <a:off x="1625711" y="601"/>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711200">
            <a:lnSpc>
              <a:spcPct val="90000"/>
            </a:lnSpc>
            <a:spcBef>
              <a:spcPct val="0"/>
            </a:spcBef>
            <a:spcAft>
              <a:spcPct val="35000"/>
            </a:spcAft>
            <a:buNone/>
          </a:pPr>
          <a:r>
            <a:rPr lang="en-GB" sz="1600" b="0" i="0" kern="1200"/>
            <a:t>“Lucy was a pleasure to work with – she ensured everything produced was on brief, on time, and written in a way that worked for the business. </a:t>
          </a:r>
          <a:endParaRPr lang="en-US" sz="1600" kern="1200"/>
        </a:p>
      </dsp:txBody>
      <dsp:txXfrm>
        <a:off x="1625711" y="601"/>
        <a:ext cx="3981338" cy="1407541"/>
      </dsp:txXfrm>
    </dsp:sp>
    <dsp:sp modelId="{51940917-1E54-463F-92E9-D0DEA862258F}">
      <dsp:nvSpPr>
        <dsp:cNvPr id="0" name=""/>
        <dsp:cNvSpPr/>
      </dsp:nvSpPr>
      <dsp:spPr>
        <a:xfrm>
          <a:off x="0" y="1760029"/>
          <a:ext cx="5607050" cy="140754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A9648-9ECF-4130-AD95-939AC6A3AF3E}">
      <dsp:nvSpPr>
        <dsp:cNvPr id="0" name=""/>
        <dsp:cNvSpPr/>
      </dsp:nvSpPr>
      <dsp:spPr>
        <a:xfrm>
          <a:off x="425781" y="2076725"/>
          <a:ext cx="774148" cy="774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AB460E-CF5B-4F85-A4FD-9A72B09D1689}">
      <dsp:nvSpPr>
        <dsp:cNvPr id="0" name=""/>
        <dsp:cNvSpPr/>
      </dsp:nvSpPr>
      <dsp:spPr>
        <a:xfrm>
          <a:off x="1625711" y="1760029"/>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711200">
            <a:lnSpc>
              <a:spcPct val="90000"/>
            </a:lnSpc>
            <a:spcBef>
              <a:spcPct val="0"/>
            </a:spcBef>
            <a:spcAft>
              <a:spcPct val="35000"/>
            </a:spcAft>
            <a:buNone/>
          </a:pPr>
          <a:r>
            <a:rPr lang="en-GB" sz="1600" b="0" i="0" kern="1200"/>
            <a:t>But she also challenged and pushed us to be more creative and made suggestions for how we could use content across multiple channels. </a:t>
          </a:r>
          <a:endParaRPr lang="en-US" sz="1600" kern="1200"/>
        </a:p>
      </dsp:txBody>
      <dsp:txXfrm>
        <a:off x="1625711" y="1760029"/>
        <a:ext cx="3981338" cy="1407541"/>
      </dsp:txXfrm>
    </dsp:sp>
    <dsp:sp modelId="{37559F5C-F084-4398-8EF8-3AF230AFC45A}">
      <dsp:nvSpPr>
        <dsp:cNvPr id="0" name=""/>
        <dsp:cNvSpPr/>
      </dsp:nvSpPr>
      <dsp:spPr>
        <a:xfrm>
          <a:off x="0" y="3519456"/>
          <a:ext cx="5607050" cy="140754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46DBE-BDB1-4FE1-968E-05748265D7D2}">
      <dsp:nvSpPr>
        <dsp:cNvPr id="0" name=""/>
        <dsp:cNvSpPr/>
      </dsp:nvSpPr>
      <dsp:spPr>
        <a:xfrm>
          <a:off x="425781" y="3836153"/>
          <a:ext cx="774148" cy="7741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8D272D-1ADF-4B7B-AFA1-EC0E1D1260E7}">
      <dsp:nvSpPr>
        <dsp:cNvPr id="0" name=""/>
        <dsp:cNvSpPr/>
      </dsp:nvSpPr>
      <dsp:spPr>
        <a:xfrm>
          <a:off x="1625711" y="3519456"/>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711200">
            <a:lnSpc>
              <a:spcPct val="90000"/>
            </a:lnSpc>
            <a:spcBef>
              <a:spcPct val="0"/>
            </a:spcBef>
            <a:spcAft>
              <a:spcPct val="35000"/>
            </a:spcAft>
            <a:buNone/>
          </a:pPr>
          <a:r>
            <a:rPr lang="en-GB" sz="1600" b="0" i="0" kern="1200"/>
            <a:t>Lucy has extensive knowledge about all aspects of copywriting as well as understanding what’s going to have the most impact from a marketing, PR and social media perspective.”</a:t>
          </a:r>
          <a:endParaRPr lang="en-US" sz="1600" kern="1200"/>
        </a:p>
      </dsp:txBody>
      <dsp:txXfrm>
        <a:off x="1625711" y="3519456"/>
        <a:ext cx="3981338" cy="14075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C302B-99CD-42A1-9A65-085039A9A341}">
      <dsp:nvSpPr>
        <dsp:cNvPr id="0" name=""/>
        <dsp:cNvSpPr/>
      </dsp:nvSpPr>
      <dsp:spPr>
        <a:xfrm>
          <a:off x="1840016" y="518267"/>
          <a:ext cx="1510523" cy="10067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F00A4A-C6E8-49CD-9FB5-599A01C2B9F5}">
      <dsp:nvSpPr>
        <dsp:cNvPr id="0" name=""/>
        <dsp:cNvSpPr/>
      </dsp:nvSpPr>
      <dsp:spPr>
        <a:xfrm>
          <a:off x="437387" y="1614044"/>
          <a:ext cx="4315781" cy="431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0" i="0" kern="1200" dirty="0"/>
            <a:t>A brochure style website</a:t>
          </a:r>
          <a:endParaRPr lang="en-US" sz="1600" kern="1200" dirty="0"/>
        </a:p>
      </dsp:txBody>
      <dsp:txXfrm>
        <a:off x="437387" y="1614044"/>
        <a:ext cx="4315781" cy="431449"/>
      </dsp:txXfrm>
    </dsp:sp>
    <dsp:sp modelId="{2D7C6E94-7014-4763-94C5-C885E3506A3B}">
      <dsp:nvSpPr>
        <dsp:cNvPr id="0" name=""/>
        <dsp:cNvSpPr/>
      </dsp:nvSpPr>
      <dsp:spPr>
        <a:xfrm>
          <a:off x="437387" y="2086917"/>
          <a:ext cx="4315781" cy="50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dirty="0"/>
            <a:t>Completely self-managed with a CMS system</a:t>
          </a:r>
          <a:endParaRPr lang="en-US" sz="1200" kern="1200" dirty="0"/>
        </a:p>
        <a:p>
          <a:pPr marL="0" lvl="0" indent="0" algn="ctr" defTabSz="533400">
            <a:lnSpc>
              <a:spcPct val="100000"/>
            </a:lnSpc>
            <a:spcBef>
              <a:spcPct val="0"/>
            </a:spcBef>
            <a:spcAft>
              <a:spcPct val="35000"/>
            </a:spcAft>
            <a:buNone/>
          </a:pPr>
          <a:r>
            <a:rPr lang="en-US" sz="1200" b="0" i="0" kern="1200" dirty="0"/>
            <a:t>All pages created </a:t>
          </a:r>
          <a:endParaRPr lang="en-US" sz="1200" kern="1200" dirty="0"/>
        </a:p>
      </dsp:txBody>
      <dsp:txXfrm>
        <a:off x="437387" y="2086917"/>
        <a:ext cx="4315781" cy="502562"/>
      </dsp:txXfrm>
    </dsp:sp>
    <dsp:sp modelId="{E24271A0-152A-4E5B-95A5-B869A8201D34}">
      <dsp:nvSpPr>
        <dsp:cNvPr id="0" name=""/>
        <dsp:cNvSpPr/>
      </dsp:nvSpPr>
      <dsp:spPr>
        <a:xfrm>
          <a:off x="6911059" y="518267"/>
          <a:ext cx="1510523" cy="10067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B4483E-DDF3-41FE-9CF5-6E8F910A6F97}">
      <dsp:nvSpPr>
        <dsp:cNvPr id="0" name=""/>
        <dsp:cNvSpPr/>
      </dsp:nvSpPr>
      <dsp:spPr>
        <a:xfrm>
          <a:off x="5508430" y="1614044"/>
          <a:ext cx="4315781" cy="431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b="0" i="0" kern="1200" dirty="0"/>
            <a:t>Super fast loading, latest technology under the hood</a:t>
          </a:r>
          <a:endParaRPr lang="en-US" sz="1600" kern="1200" dirty="0"/>
        </a:p>
      </dsp:txBody>
      <dsp:txXfrm>
        <a:off x="5508430" y="1614044"/>
        <a:ext cx="4315781" cy="431449"/>
      </dsp:txXfrm>
    </dsp:sp>
    <dsp:sp modelId="{2B8FEDBF-4C26-45A2-B375-E1F79FC312CC}">
      <dsp:nvSpPr>
        <dsp:cNvPr id="0" name=""/>
        <dsp:cNvSpPr/>
      </dsp:nvSpPr>
      <dsp:spPr>
        <a:xfrm>
          <a:off x="5508430" y="2086917"/>
          <a:ext cx="4315781" cy="50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b="0" i="0" kern="1200" dirty="0"/>
            <a:t>Angular Framework with Universal server side (Progressive web app)</a:t>
          </a:r>
          <a:endParaRPr lang="en-US" sz="1200" kern="1200" dirty="0"/>
        </a:p>
        <a:p>
          <a:pPr marL="0" lvl="0" indent="0" algn="ctr" defTabSz="533400">
            <a:lnSpc>
              <a:spcPct val="100000"/>
            </a:lnSpc>
            <a:spcBef>
              <a:spcPct val="0"/>
            </a:spcBef>
            <a:spcAft>
              <a:spcPct val="35000"/>
            </a:spcAft>
            <a:buNone/>
          </a:pPr>
          <a:r>
            <a:rPr lang="en-GB" sz="1200" b="0" i="0" kern="1200"/>
            <a:t>Bootstrap 4</a:t>
          </a:r>
          <a:endParaRPr lang="en-US" sz="1200" kern="1200"/>
        </a:p>
        <a:p>
          <a:pPr marL="0" lvl="0" indent="0" algn="ctr" defTabSz="533400">
            <a:lnSpc>
              <a:spcPct val="100000"/>
            </a:lnSpc>
            <a:spcBef>
              <a:spcPct val="0"/>
            </a:spcBef>
            <a:spcAft>
              <a:spcPct val="35000"/>
            </a:spcAft>
            <a:buNone/>
          </a:pPr>
          <a:r>
            <a:rPr lang="en-GB" sz="1200" b="0" i="0" kern="1200"/>
            <a:t>CSS3</a:t>
          </a:r>
          <a:endParaRPr lang="en-US" sz="1200" kern="1200"/>
        </a:p>
        <a:p>
          <a:pPr marL="0" lvl="0" indent="0" algn="ctr" defTabSz="533400">
            <a:lnSpc>
              <a:spcPct val="100000"/>
            </a:lnSpc>
            <a:spcBef>
              <a:spcPct val="0"/>
            </a:spcBef>
            <a:spcAft>
              <a:spcPct val="35000"/>
            </a:spcAft>
            <a:buNone/>
          </a:pPr>
          <a:r>
            <a:rPr lang="en-GB" sz="1200" b="0" i="0" kern="1200"/>
            <a:t>HTML 5</a:t>
          </a:r>
          <a:endParaRPr lang="en-US" sz="1200" kern="1200"/>
        </a:p>
        <a:p>
          <a:pPr marL="0" lvl="0" indent="0" algn="ctr" defTabSz="533400">
            <a:lnSpc>
              <a:spcPct val="100000"/>
            </a:lnSpc>
            <a:spcBef>
              <a:spcPct val="0"/>
            </a:spcBef>
            <a:spcAft>
              <a:spcPct val="35000"/>
            </a:spcAft>
            <a:buNone/>
          </a:pPr>
          <a:r>
            <a:rPr lang="en-GB" sz="1200" b="0" i="0" kern="1200"/>
            <a:t>HTTPS (W3c Standard)</a:t>
          </a:r>
          <a:endParaRPr lang="en-US" sz="1200" kern="1200"/>
        </a:p>
        <a:p>
          <a:pPr marL="0" lvl="0" indent="0" algn="ctr" defTabSz="533400">
            <a:lnSpc>
              <a:spcPct val="100000"/>
            </a:lnSpc>
            <a:spcBef>
              <a:spcPct val="0"/>
            </a:spcBef>
            <a:spcAft>
              <a:spcPct val="35000"/>
            </a:spcAft>
            <a:buNone/>
          </a:pPr>
          <a:r>
            <a:rPr lang="en-GB" sz="1200" b="0" i="0" kern="1200"/>
            <a:t>With backward compatibility to previous browsers versions</a:t>
          </a:r>
          <a:endParaRPr lang="en-US" sz="1200" kern="1200"/>
        </a:p>
      </dsp:txBody>
      <dsp:txXfrm>
        <a:off x="5508430" y="2086917"/>
        <a:ext cx="4315781" cy="5025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A2F6D-433F-45DC-A47E-425D86F79444}">
      <dsp:nvSpPr>
        <dsp:cNvPr id="0" name=""/>
        <dsp:cNvSpPr/>
      </dsp:nvSpPr>
      <dsp:spPr>
        <a:xfrm>
          <a:off x="1000041" y="222109"/>
          <a:ext cx="1070937" cy="107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172D4F-D73A-4674-AEAE-BBA0AA8E0139}">
      <dsp:nvSpPr>
        <dsp:cNvPr id="0" name=""/>
        <dsp:cNvSpPr/>
      </dsp:nvSpPr>
      <dsp:spPr>
        <a:xfrm>
          <a:off x="151368" y="1886714"/>
          <a:ext cx="3059821" cy="45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0" i="0" kern="1200"/>
            <a:t>50% of each phase payable up front, within 7 days of invoice.</a:t>
          </a:r>
          <a:endParaRPr lang="en-US" sz="1400" kern="1200"/>
        </a:p>
      </dsp:txBody>
      <dsp:txXfrm>
        <a:off x="151368" y="1886714"/>
        <a:ext cx="3059821" cy="458973"/>
      </dsp:txXfrm>
    </dsp:sp>
    <dsp:sp modelId="{88C899FE-3262-4651-98DE-B04040FA8529}">
      <dsp:nvSpPr>
        <dsp:cNvPr id="0" name=""/>
        <dsp:cNvSpPr/>
      </dsp:nvSpPr>
      <dsp:spPr>
        <a:xfrm>
          <a:off x="5599" y="1919822"/>
          <a:ext cx="3059821" cy="965815"/>
        </a:xfrm>
        <a:prstGeom prst="rect">
          <a:avLst/>
        </a:prstGeom>
        <a:noFill/>
        <a:ln>
          <a:noFill/>
        </a:ln>
        <a:effectLst/>
      </dsp:spPr>
      <dsp:style>
        <a:lnRef idx="0">
          <a:scrgbClr r="0" g="0" b="0"/>
        </a:lnRef>
        <a:fillRef idx="0">
          <a:scrgbClr r="0" g="0" b="0"/>
        </a:fillRef>
        <a:effectRef idx="0">
          <a:scrgbClr r="0" g="0" b="0"/>
        </a:effectRef>
        <a:fontRef idx="minor"/>
      </dsp:style>
    </dsp:sp>
    <dsp:sp modelId="{30ACFF2F-EDD4-48C9-AEAB-70F42FB46CDA}">
      <dsp:nvSpPr>
        <dsp:cNvPr id="0" name=""/>
        <dsp:cNvSpPr/>
      </dsp:nvSpPr>
      <dsp:spPr>
        <a:xfrm>
          <a:off x="4595331" y="222109"/>
          <a:ext cx="1070937" cy="107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71E525-5970-42A7-9592-59C8A20AC14C}">
      <dsp:nvSpPr>
        <dsp:cNvPr id="0" name=""/>
        <dsp:cNvSpPr/>
      </dsp:nvSpPr>
      <dsp:spPr>
        <a:xfrm>
          <a:off x="3649479" y="1886714"/>
          <a:ext cx="3059821" cy="45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0" i="0" kern="1200" dirty="0"/>
            <a:t>50% payable on completion of each phase, within 7 days of invoice.</a:t>
          </a:r>
          <a:endParaRPr lang="en-US" sz="1400" kern="1200" dirty="0"/>
        </a:p>
      </dsp:txBody>
      <dsp:txXfrm>
        <a:off x="3649479" y="1886714"/>
        <a:ext cx="3059821" cy="458973"/>
      </dsp:txXfrm>
    </dsp:sp>
    <dsp:sp modelId="{F14C3085-BBEB-445F-A7F6-AD3A26991CC2}">
      <dsp:nvSpPr>
        <dsp:cNvPr id="0" name=""/>
        <dsp:cNvSpPr/>
      </dsp:nvSpPr>
      <dsp:spPr>
        <a:xfrm>
          <a:off x="3600889" y="1919822"/>
          <a:ext cx="3059821" cy="965815"/>
        </a:xfrm>
        <a:prstGeom prst="rect">
          <a:avLst/>
        </a:prstGeom>
        <a:noFill/>
        <a:ln>
          <a:noFill/>
        </a:ln>
        <a:effectLst/>
      </dsp:spPr>
      <dsp:style>
        <a:lnRef idx="0">
          <a:scrgbClr r="0" g="0" b="0"/>
        </a:lnRef>
        <a:fillRef idx="0">
          <a:scrgbClr r="0" g="0" b="0"/>
        </a:fillRef>
        <a:effectRef idx="0">
          <a:scrgbClr r="0" g="0" b="0"/>
        </a:effectRef>
        <a:fontRef idx="minor"/>
      </dsp:style>
    </dsp:sp>
    <dsp:sp modelId="{E1A62E6D-2243-4740-A3E5-E245FB97E85F}">
      <dsp:nvSpPr>
        <dsp:cNvPr id="0" name=""/>
        <dsp:cNvSpPr/>
      </dsp:nvSpPr>
      <dsp:spPr>
        <a:xfrm>
          <a:off x="8190621" y="222109"/>
          <a:ext cx="1070937" cy="107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0CEE92-C32B-459F-A929-7C802BE28DFF}">
      <dsp:nvSpPr>
        <dsp:cNvPr id="0" name=""/>
        <dsp:cNvSpPr/>
      </dsp:nvSpPr>
      <dsp:spPr>
        <a:xfrm>
          <a:off x="7196179" y="1407579"/>
          <a:ext cx="3059821" cy="458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b="0" i="0" kern="1200" dirty="0"/>
            <a:t>Cancellation fees: </a:t>
          </a:r>
          <a:endParaRPr lang="en-US" sz="1800" kern="1200" dirty="0"/>
        </a:p>
      </dsp:txBody>
      <dsp:txXfrm>
        <a:off x="7196179" y="1407579"/>
        <a:ext cx="3059821" cy="458973"/>
      </dsp:txXfrm>
    </dsp:sp>
    <dsp:sp modelId="{5C69B0BF-3C80-41E9-B191-E5CB208AF847}">
      <dsp:nvSpPr>
        <dsp:cNvPr id="0" name=""/>
        <dsp:cNvSpPr/>
      </dsp:nvSpPr>
      <dsp:spPr>
        <a:xfrm>
          <a:off x="7201778" y="1909198"/>
          <a:ext cx="3059821" cy="965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dirty="0"/>
            <a:t>2 weeks before start of phase: </a:t>
          </a:r>
        </a:p>
        <a:p>
          <a:pPr marL="0" lvl="0" indent="0" algn="ctr" defTabSz="622300">
            <a:lnSpc>
              <a:spcPct val="90000"/>
            </a:lnSpc>
            <a:spcBef>
              <a:spcPct val="0"/>
            </a:spcBef>
            <a:spcAft>
              <a:spcPct val="35000"/>
            </a:spcAft>
            <a:buNone/>
          </a:pPr>
          <a:r>
            <a:rPr lang="en-US" sz="1400" b="0" i="0" kern="1200" dirty="0"/>
            <a:t>50% of the whole</a:t>
          </a:r>
          <a:endParaRPr lang="en-US" sz="1400" kern="1200" dirty="0"/>
        </a:p>
        <a:p>
          <a:pPr marL="0" lvl="0" indent="0" algn="ctr" defTabSz="622300">
            <a:lnSpc>
              <a:spcPct val="90000"/>
            </a:lnSpc>
            <a:spcBef>
              <a:spcPct val="0"/>
            </a:spcBef>
            <a:spcAft>
              <a:spcPct val="35000"/>
            </a:spcAft>
            <a:buNone/>
          </a:pPr>
          <a:r>
            <a:rPr lang="en-US" sz="1400" b="0" i="0" kern="1200" dirty="0"/>
            <a:t>1 week before start of phase: </a:t>
          </a:r>
        </a:p>
        <a:p>
          <a:pPr marL="0" lvl="0" indent="0" algn="ctr" defTabSz="622300">
            <a:lnSpc>
              <a:spcPct val="90000"/>
            </a:lnSpc>
            <a:spcBef>
              <a:spcPct val="0"/>
            </a:spcBef>
            <a:spcAft>
              <a:spcPct val="35000"/>
            </a:spcAft>
            <a:buNone/>
          </a:pPr>
          <a:r>
            <a:rPr lang="en-US" sz="1400" b="0" i="0" kern="1200" dirty="0"/>
            <a:t>75% of the whole</a:t>
          </a:r>
          <a:endParaRPr lang="en-US" sz="1400" kern="1200" dirty="0"/>
        </a:p>
      </dsp:txBody>
      <dsp:txXfrm>
        <a:off x="7201778" y="1909198"/>
        <a:ext cx="3059821" cy="9658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5708F-29E1-FD40-8FED-E7D0CA07DB11}" type="datetimeFigureOut">
              <a:rPr lang="en-US" smtClean="0"/>
              <a:t>5/15/19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B52B15-760A-6A47-96D8-0772C6655EB1}" type="slidenum">
              <a:rPr lang="en-US" smtClean="0"/>
              <a:t>‹#›</a:t>
            </a:fld>
            <a:endParaRPr lang="en-US"/>
          </a:p>
        </p:txBody>
      </p:sp>
    </p:spTree>
    <p:extLst>
      <p:ext uri="{BB962C8B-B14F-4D97-AF65-F5344CB8AC3E}">
        <p14:creationId xmlns:p14="http://schemas.microsoft.com/office/powerpoint/2010/main" val="380864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C9C9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prstGeom prst="rect">
            <a:avLst/>
          </a:prstGeom>
          <a:solidFill>
            <a:srgbClr val="FFFFFF"/>
          </a:solidFill>
          <a:ln w="25400">
            <a:solidFill>
              <a:srgbClr val="404040"/>
            </a:solidFill>
          </a:ln>
        </p:spPr>
        <p:txBody>
          <a:bodyPr lIns="274320" rIns="274320" anchor="ctr" anchorCtr="1">
            <a:normAutofit/>
          </a:bodyPr>
          <a:lstStyle>
            <a:lvl1pPr algn="ctr">
              <a:defRPr sz="3800">
                <a:solidFill>
                  <a:srgbClr val="7C9C9F"/>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b="0" i="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6"/>
          <p:cNvSpPr>
            <a:spLocks noGrp="1"/>
          </p:cNvSpPr>
          <p:nvPr>
            <p:ph type="dt" sz="half" idx="10"/>
          </p:nvPr>
        </p:nvSpPr>
        <p:spPr/>
        <p:txBody>
          <a:bodyPr/>
          <a:lstStyle>
            <a:lvl1pPr>
              <a:defRPr/>
            </a:lvl1pPr>
          </a:lstStyle>
          <a:p>
            <a:endParaRPr lang="en-US" dirty="0"/>
          </a:p>
          <a:p>
            <a:r>
              <a:rPr lang="en-US" dirty="0" err="1"/>
              <a:t>NutriCraft</a:t>
            </a:r>
            <a:endParaRPr lang="en-US" dirty="0"/>
          </a:p>
          <a:p>
            <a:endParaRPr lang="en-US" dirty="0"/>
          </a:p>
        </p:txBody>
      </p:sp>
      <p:sp>
        <p:nvSpPr>
          <p:cNvPr id="9" name="Slide Number Placeholder 8"/>
          <p:cNvSpPr>
            <a:spLocks noGrp="1"/>
          </p:cNvSpPr>
          <p:nvPr>
            <p:ph type="sldNum" sz="quarter" idx="12"/>
          </p:nvPr>
        </p:nvSpPr>
        <p:spPr>
          <a:xfrm>
            <a:off x="11697706" y="6379904"/>
            <a:ext cx="365760" cy="365760"/>
          </a:xfrm>
          <a:prstGeom prst="ellipse">
            <a:avLst/>
          </a:prstGeom>
        </p:spPr>
        <p:txBody>
          <a:bodyPr/>
          <a:lstStyle/>
          <a:p>
            <a:fld id="{793A34CE-6162-F14A-8757-5256AA21005F}" type="slidenum">
              <a:rPr lang="en-US" smtClean="0"/>
              <a:t>‹#›</a:t>
            </a:fld>
            <a:endParaRPr lang="en-US"/>
          </a:p>
        </p:txBody>
      </p:sp>
    </p:spTree>
    <p:extLst>
      <p:ext uri="{BB962C8B-B14F-4D97-AF65-F5344CB8AC3E}">
        <p14:creationId xmlns:p14="http://schemas.microsoft.com/office/powerpoint/2010/main" val="2584466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1188720"/>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66759-1BE0-5045-B1C8-509572637010}" type="datetimeFigureOut">
              <a:rPr lang="en-US" smtClean="0"/>
              <a:t>5/15/19</a:t>
            </a:fld>
            <a:endParaRPr lang="en-US"/>
          </a:p>
        </p:txBody>
      </p:sp>
      <p:sp>
        <p:nvSpPr>
          <p:cNvPr id="5" name="Footer Placeholder 4"/>
          <p:cNvSpPr>
            <a:spLocks noGrp="1"/>
          </p:cNvSpPr>
          <p:nvPr>
            <p:ph type="ftr" sz="quarter" idx="11"/>
          </p:nvPr>
        </p:nvSpPr>
        <p:spPr>
          <a:xfrm>
            <a:off x="1600200" y="6236208"/>
            <a:ext cx="5901189" cy="320040"/>
          </a:xfrm>
          <a:prstGeom prst="rect">
            <a:avLst/>
          </a:prstGeom>
        </p:spPr>
        <p:txBody>
          <a:bodyPr/>
          <a:lstStyle/>
          <a:p>
            <a:endParaRPr lang="en-US"/>
          </a:p>
        </p:txBody>
      </p:sp>
      <p:sp>
        <p:nvSpPr>
          <p:cNvPr id="6" name="Slide Number Placeholder 5"/>
          <p:cNvSpPr>
            <a:spLocks noGrp="1"/>
          </p:cNvSpPr>
          <p:nvPr>
            <p:ph type="sldNum" sz="quarter" idx="12"/>
          </p:nvPr>
        </p:nvSpPr>
        <p:spPr>
          <a:xfrm>
            <a:off x="11661130" y="6400800"/>
            <a:ext cx="365760" cy="365760"/>
          </a:xfrm>
          <a:prstGeom prst="ellipse">
            <a:avLst/>
          </a:prstGeom>
        </p:spPr>
        <p:txBody>
          <a:bodyPr/>
          <a:lstStyle/>
          <a:p>
            <a:fld id="{793A34CE-6162-F14A-8757-5256AA21005F}" type="slidenum">
              <a:rPr lang="en-US" smtClean="0"/>
              <a:t>‹#›</a:t>
            </a:fld>
            <a:endParaRPr lang="en-US"/>
          </a:p>
        </p:txBody>
      </p:sp>
    </p:spTree>
    <p:extLst>
      <p:ext uri="{BB962C8B-B14F-4D97-AF65-F5344CB8AC3E}">
        <p14:creationId xmlns:p14="http://schemas.microsoft.com/office/powerpoint/2010/main" val="1377927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66759-1BE0-5045-B1C8-509572637010}" type="datetimeFigureOut">
              <a:rPr lang="en-US" smtClean="0"/>
              <a:t>5/15/19</a:t>
            </a:fld>
            <a:endParaRPr lang="en-US"/>
          </a:p>
        </p:txBody>
      </p:sp>
      <p:sp>
        <p:nvSpPr>
          <p:cNvPr id="5" name="Footer Placeholder 4"/>
          <p:cNvSpPr>
            <a:spLocks noGrp="1"/>
          </p:cNvSpPr>
          <p:nvPr>
            <p:ph type="ftr" sz="quarter" idx="11"/>
          </p:nvPr>
        </p:nvSpPr>
        <p:spPr>
          <a:xfrm>
            <a:off x="1600200" y="6236208"/>
            <a:ext cx="5901189" cy="320040"/>
          </a:xfrm>
          <a:prstGeom prst="rect">
            <a:avLst/>
          </a:prstGeom>
        </p:spPr>
        <p:txBody>
          <a:bodyPr/>
          <a:lstStyle/>
          <a:p>
            <a:endParaRPr lang="en-US"/>
          </a:p>
        </p:txBody>
      </p:sp>
      <p:sp>
        <p:nvSpPr>
          <p:cNvPr id="6" name="Slide Number Placeholder 5"/>
          <p:cNvSpPr>
            <a:spLocks noGrp="1"/>
          </p:cNvSpPr>
          <p:nvPr>
            <p:ph type="sldNum" sz="quarter" idx="12"/>
          </p:nvPr>
        </p:nvSpPr>
        <p:spPr>
          <a:xfrm>
            <a:off x="11722090" y="6421696"/>
            <a:ext cx="365760" cy="365760"/>
          </a:xfrm>
          <a:prstGeom prst="ellipse">
            <a:avLst/>
          </a:prstGeom>
        </p:spPr>
        <p:txBody>
          <a:bodyPr/>
          <a:lstStyle/>
          <a:p>
            <a:fld id="{793A34CE-6162-F14A-8757-5256AA21005F}" type="slidenum">
              <a:rPr lang="en-US" smtClean="0"/>
              <a:t>‹#›</a:t>
            </a:fld>
            <a:endParaRPr lang="en-US"/>
          </a:p>
        </p:txBody>
      </p:sp>
    </p:spTree>
    <p:extLst>
      <p:ext uri="{BB962C8B-B14F-4D97-AF65-F5344CB8AC3E}">
        <p14:creationId xmlns:p14="http://schemas.microsoft.com/office/powerpoint/2010/main" val="1730743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1188720"/>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Open Sans Light" panose="020B0306030504020204" pitchFamily="34" charset="0"/>
                <a:ea typeface="Open Sans Light" panose="020B0306030504020204" pitchFamily="34" charset="0"/>
                <a:cs typeface="Open Sans Light" panose="020B0306030504020204" pitchFamily="34" charset="0"/>
              </a:defRPr>
            </a:lvl1pPr>
            <a:lvl2pPr>
              <a:defRPr b="0" i="0">
                <a:latin typeface="Open Sans Light" panose="020B0306030504020204" pitchFamily="34" charset="0"/>
                <a:ea typeface="Open Sans Light" panose="020B0306030504020204" pitchFamily="34" charset="0"/>
                <a:cs typeface="Open Sans Light" panose="020B0306030504020204" pitchFamily="34" charset="0"/>
              </a:defRPr>
            </a:lvl2pPr>
            <a:lvl3pPr>
              <a:defRPr b="0" i="0">
                <a:latin typeface="Open Sans Light" panose="020B0306030504020204" pitchFamily="34" charset="0"/>
                <a:ea typeface="Open Sans Light" panose="020B0306030504020204" pitchFamily="34" charset="0"/>
                <a:cs typeface="Open Sans Light" panose="020B0306030504020204" pitchFamily="34" charset="0"/>
              </a:defRPr>
            </a:lvl3pPr>
            <a:lvl4pPr>
              <a:defRPr b="0" i="0">
                <a:latin typeface="Open Sans Light" panose="020B0306030504020204" pitchFamily="34" charset="0"/>
                <a:ea typeface="Open Sans Light" panose="020B0306030504020204" pitchFamily="34" charset="0"/>
                <a:cs typeface="Open Sans Light" panose="020B0306030504020204" pitchFamily="34" charset="0"/>
              </a:defRPr>
            </a:lvl4pPr>
            <a:lvl5pPr>
              <a:defRPr b="0" i="0">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vl1pPr>
          </a:lstStyle>
          <a:p>
            <a:r>
              <a:rPr lang="en-US" dirty="0" err="1"/>
              <a:t>NutriCraft</a:t>
            </a:r>
            <a:endParaRPr lang="en-US" dirty="0"/>
          </a:p>
        </p:txBody>
      </p:sp>
      <p:sp>
        <p:nvSpPr>
          <p:cNvPr id="9" name="Slide Number Placeholder 8"/>
          <p:cNvSpPr>
            <a:spLocks noGrp="1"/>
          </p:cNvSpPr>
          <p:nvPr>
            <p:ph type="sldNum" sz="quarter" idx="12"/>
          </p:nvPr>
        </p:nvSpPr>
        <p:spPr>
          <a:xfrm>
            <a:off x="11697706" y="6421696"/>
            <a:ext cx="365760" cy="365760"/>
          </a:xfrm>
          <a:prstGeom prst="ellipse">
            <a:avLst/>
          </a:prstGeom>
        </p:spPr>
        <p:txBody>
          <a:bodyPr/>
          <a:lstStyle/>
          <a:p>
            <a:fld id="{793A34CE-6162-F14A-8757-5256AA21005F}" type="slidenum">
              <a:rPr lang="en-US" smtClean="0"/>
              <a:t>‹#›</a:t>
            </a:fld>
            <a:endParaRPr lang="en-US" dirty="0"/>
          </a:p>
        </p:txBody>
      </p:sp>
    </p:spTree>
    <p:extLst>
      <p:ext uri="{BB962C8B-B14F-4D97-AF65-F5344CB8AC3E}">
        <p14:creationId xmlns:p14="http://schemas.microsoft.com/office/powerpoint/2010/main" val="1485172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DFEF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prstGeom prst="rect">
            <a:avLst/>
          </a:prstGeom>
          <a:solidFill>
            <a:srgbClr val="FFFFFF"/>
          </a:solidFill>
          <a:ln w="25400">
            <a:solidFill>
              <a:srgbClr val="404040"/>
            </a:solidFill>
          </a:ln>
        </p:spPr>
        <p:txBody>
          <a:bodyPr lIns="274320" rIns="274320" anchor="ctr" anchorCtr="1">
            <a:normAutofit/>
          </a:bodyPr>
          <a:lstStyle>
            <a:lvl1pPr>
              <a:defRPr sz="3800">
                <a:solidFill>
                  <a:srgbClr val="7C9C9F"/>
                </a:solidFill>
              </a:defRPr>
            </a:lvl1pPr>
          </a:lstStyle>
          <a:p>
            <a:r>
              <a:rPr lang="en-US" dirty="0"/>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Date Placeholder 6"/>
          <p:cNvSpPr>
            <a:spLocks noGrp="1"/>
          </p:cNvSpPr>
          <p:nvPr>
            <p:ph type="dt" sz="half" idx="10"/>
          </p:nvPr>
        </p:nvSpPr>
        <p:spPr/>
        <p:txBody>
          <a:bodyPr/>
          <a:lstStyle>
            <a:lvl1pPr>
              <a:defRPr/>
            </a:lvl1pPr>
          </a:lstStyle>
          <a:p>
            <a:r>
              <a:rPr lang="en-US" dirty="0" err="1"/>
              <a:t>NutriCraft</a:t>
            </a:r>
            <a:endParaRPr lang="en-US" dirty="0"/>
          </a:p>
        </p:txBody>
      </p:sp>
      <p:sp>
        <p:nvSpPr>
          <p:cNvPr id="9" name="Slide Number Placeholder 8"/>
          <p:cNvSpPr>
            <a:spLocks noGrp="1"/>
          </p:cNvSpPr>
          <p:nvPr>
            <p:ph type="sldNum" sz="quarter" idx="12"/>
          </p:nvPr>
        </p:nvSpPr>
        <p:spPr>
          <a:xfrm>
            <a:off x="11673322" y="6400800"/>
            <a:ext cx="365760" cy="365760"/>
          </a:xfrm>
          <a:prstGeom prst="ellipse">
            <a:avLst/>
          </a:prstGeom>
        </p:spPr>
        <p:txBody>
          <a:bodyPr/>
          <a:lstStyle/>
          <a:p>
            <a:fld id="{793A34CE-6162-F14A-8757-5256AA21005F}" type="slidenum">
              <a:rPr lang="en-US" smtClean="0"/>
              <a:t>‹#›</a:t>
            </a:fld>
            <a:endParaRPr lang="en-US"/>
          </a:p>
        </p:txBody>
      </p:sp>
    </p:spTree>
    <p:extLst>
      <p:ext uri="{BB962C8B-B14F-4D97-AF65-F5344CB8AC3E}">
        <p14:creationId xmlns:p14="http://schemas.microsoft.com/office/powerpoint/2010/main" val="286976688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118872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lvl1pPr>
              <a:defRPr/>
            </a:lvl1pPr>
          </a:lstStyle>
          <a:p>
            <a:endParaRPr lang="en-US" dirty="0"/>
          </a:p>
          <a:p>
            <a:r>
              <a:rPr lang="en-US" dirty="0" err="1"/>
              <a:t>NutriCraft</a:t>
            </a:r>
            <a:endParaRPr lang="en-US" dirty="0"/>
          </a:p>
          <a:p>
            <a:endParaRPr lang="en-US" dirty="0"/>
          </a:p>
        </p:txBody>
      </p:sp>
      <p:sp>
        <p:nvSpPr>
          <p:cNvPr id="10" name="Slide Number Placeholder 9"/>
          <p:cNvSpPr>
            <a:spLocks noGrp="1"/>
          </p:cNvSpPr>
          <p:nvPr>
            <p:ph type="sldNum" sz="quarter" idx="12"/>
          </p:nvPr>
        </p:nvSpPr>
        <p:spPr>
          <a:xfrm>
            <a:off x="11673322" y="6400800"/>
            <a:ext cx="365760" cy="365760"/>
          </a:xfrm>
          <a:prstGeom prst="ellipse">
            <a:avLst/>
          </a:prstGeom>
        </p:spPr>
        <p:txBody>
          <a:bodyPr/>
          <a:lstStyle/>
          <a:p>
            <a:fld id="{793A34CE-6162-F14A-8757-5256AA21005F}" type="slidenum">
              <a:rPr lang="en-US" smtClean="0"/>
              <a:t>‹#›</a:t>
            </a:fld>
            <a:endParaRPr lang="en-US"/>
          </a:p>
        </p:txBody>
      </p:sp>
    </p:spTree>
    <p:extLst>
      <p:ext uri="{BB962C8B-B14F-4D97-AF65-F5344CB8AC3E}">
        <p14:creationId xmlns:p14="http://schemas.microsoft.com/office/powerpoint/2010/main" val="55060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rgbClr val="7C9C9F"/>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rgbClr val="7C9C9F"/>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Date Placeholder 6"/>
          <p:cNvSpPr>
            <a:spLocks noGrp="1"/>
          </p:cNvSpPr>
          <p:nvPr>
            <p:ph type="dt" sz="half" idx="10"/>
          </p:nvPr>
        </p:nvSpPr>
        <p:spPr/>
        <p:txBody>
          <a:bodyPr/>
          <a:lstStyle/>
          <a:p>
            <a:endParaRPr lang="en-US" dirty="0"/>
          </a:p>
          <a:p>
            <a:r>
              <a:rPr lang="en-US" dirty="0" err="1"/>
              <a:t>NutriCraft</a:t>
            </a:r>
            <a:endParaRPr lang="en-US" dirty="0"/>
          </a:p>
          <a:p>
            <a:endParaRPr lang="en-US" dirty="0"/>
          </a:p>
        </p:txBody>
      </p:sp>
      <p:sp>
        <p:nvSpPr>
          <p:cNvPr id="9" name="Slide Number Placeholder 8"/>
          <p:cNvSpPr>
            <a:spLocks noGrp="1"/>
          </p:cNvSpPr>
          <p:nvPr>
            <p:ph type="sldNum" sz="quarter" idx="12"/>
          </p:nvPr>
        </p:nvSpPr>
        <p:spPr>
          <a:xfrm>
            <a:off x="11685514" y="6400800"/>
            <a:ext cx="365760" cy="365760"/>
          </a:xfrm>
          <a:prstGeom prst="ellipse">
            <a:avLst/>
          </a:prstGeom>
        </p:spPr>
        <p:txBody>
          <a:bodyPr/>
          <a:lstStyle/>
          <a:p>
            <a:fld id="{793A34CE-6162-F14A-8757-5256AA21005F}" type="slidenum">
              <a:rPr lang="en-US" smtClean="0"/>
              <a:t>‹#›</a:t>
            </a:fld>
            <a:endParaRPr lang="en-US"/>
          </a:p>
        </p:txBody>
      </p:sp>
      <p:sp>
        <p:nvSpPr>
          <p:cNvPr id="10" name="Title 9"/>
          <p:cNvSpPr>
            <a:spLocks noGrp="1"/>
          </p:cNvSpPr>
          <p:nvPr>
            <p:ph type="title"/>
          </p:nvPr>
        </p:nvSpPr>
        <p:spPr>
          <a:xfrm>
            <a:off x="2231136" y="964692"/>
            <a:ext cx="7729728" cy="118872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06941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1188720"/>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endParaRPr lang="en-US" dirty="0"/>
          </a:p>
          <a:p>
            <a:r>
              <a:rPr lang="en-US" dirty="0" err="1"/>
              <a:t>NutriCraft</a:t>
            </a:r>
            <a:endParaRPr lang="en-US" dirty="0"/>
          </a:p>
          <a:p>
            <a:endParaRPr lang="en-US" dirty="0"/>
          </a:p>
        </p:txBody>
      </p:sp>
      <p:sp>
        <p:nvSpPr>
          <p:cNvPr id="5" name="Slide Number Placeholder 4"/>
          <p:cNvSpPr>
            <a:spLocks noGrp="1"/>
          </p:cNvSpPr>
          <p:nvPr>
            <p:ph type="sldNum" sz="quarter" idx="12"/>
          </p:nvPr>
        </p:nvSpPr>
        <p:spPr>
          <a:xfrm>
            <a:off x="11709898" y="6392096"/>
            <a:ext cx="365760" cy="365760"/>
          </a:xfrm>
          <a:prstGeom prst="ellipse">
            <a:avLst/>
          </a:prstGeom>
        </p:spPr>
        <p:txBody>
          <a:bodyPr/>
          <a:lstStyle/>
          <a:p>
            <a:fld id="{793A34CE-6162-F14A-8757-5256AA21005F}" type="slidenum">
              <a:rPr lang="en-US" smtClean="0"/>
              <a:t>‹#›</a:t>
            </a:fld>
            <a:endParaRPr lang="en-US"/>
          </a:p>
        </p:txBody>
      </p:sp>
    </p:spTree>
    <p:extLst>
      <p:ext uri="{BB962C8B-B14F-4D97-AF65-F5344CB8AC3E}">
        <p14:creationId xmlns:p14="http://schemas.microsoft.com/office/powerpoint/2010/main" val="3740117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dirty="0"/>
          </a:p>
          <a:p>
            <a:r>
              <a:rPr lang="en-US" dirty="0" err="1"/>
              <a:t>NutriCraft</a:t>
            </a:r>
            <a:endParaRPr lang="en-US" dirty="0"/>
          </a:p>
          <a:p>
            <a:endParaRPr lang="en-US" dirty="0"/>
          </a:p>
        </p:txBody>
      </p:sp>
      <p:sp>
        <p:nvSpPr>
          <p:cNvPr id="4" name="Slide Number Placeholder 3"/>
          <p:cNvSpPr>
            <a:spLocks noGrp="1"/>
          </p:cNvSpPr>
          <p:nvPr>
            <p:ph type="sldNum" sz="quarter" idx="12"/>
          </p:nvPr>
        </p:nvSpPr>
        <p:spPr>
          <a:xfrm>
            <a:off x="11697706" y="6379904"/>
            <a:ext cx="365760" cy="365760"/>
          </a:xfrm>
          <a:prstGeom prst="ellipse">
            <a:avLst/>
          </a:prstGeom>
        </p:spPr>
        <p:txBody>
          <a:bodyPr/>
          <a:lstStyle/>
          <a:p>
            <a:fld id="{793A34CE-6162-F14A-8757-5256AA21005F}" type="slidenum">
              <a:rPr lang="en-US" smtClean="0"/>
              <a:t>‹#›</a:t>
            </a:fld>
            <a:endParaRPr lang="en-US"/>
          </a:p>
        </p:txBody>
      </p:sp>
    </p:spTree>
    <p:extLst>
      <p:ext uri="{BB962C8B-B14F-4D97-AF65-F5344CB8AC3E}">
        <p14:creationId xmlns:p14="http://schemas.microsoft.com/office/powerpoint/2010/main" val="2642469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rgbClr val="7C9C9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prstGeom prst="rect">
            <a:avLst/>
          </a:prstGeom>
          <a:solidFill>
            <a:srgbClr val="FFFFFF"/>
          </a:solidFill>
          <a:ln w="12700">
            <a:solidFill>
              <a:srgbClr val="404040"/>
            </a:solidFill>
          </a:ln>
        </p:spPr>
        <p:txBody>
          <a:bodyPr anchor="ctr" anchorCtr="1">
            <a:normAutofit/>
          </a:bodyPr>
          <a:lstStyle>
            <a:lvl1pPr>
              <a:defRPr sz="2200">
                <a:solidFill>
                  <a:srgbClr val="7C9C9F"/>
                </a:solidFill>
              </a:defRPr>
            </a:lvl1pPr>
          </a:lstStyle>
          <a:p>
            <a:r>
              <a:rPr lang="en-US" dirty="0"/>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lvl1pPr>
              <a:defRPr/>
            </a:lvl1pPr>
          </a:lstStyle>
          <a:p>
            <a:endParaRPr lang="en-US" dirty="0"/>
          </a:p>
          <a:p>
            <a:r>
              <a:rPr lang="en-US" dirty="0" err="1"/>
              <a:t>NutriCraft</a:t>
            </a:r>
            <a:endParaRPr lang="en-US" dirty="0"/>
          </a:p>
          <a:p>
            <a:endParaRPr lang="en-US" dirty="0"/>
          </a:p>
        </p:txBody>
      </p:sp>
      <p:sp>
        <p:nvSpPr>
          <p:cNvPr id="11" name="Slide Number Placeholder 10"/>
          <p:cNvSpPr>
            <a:spLocks noGrp="1"/>
          </p:cNvSpPr>
          <p:nvPr>
            <p:ph type="sldNum" sz="quarter" idx="12"/>
          </p:nvPr>
        </p:nvSpPr>
        <p:spPr>
          <a:xfrm>
            <a:off x="11671784" y="6407272"/>
            <a:ext cx="365760" cy="365760"/>
          </a:xfrm>
          <a:prstGeom prst="ellipse">
            <a:avLst/>
          </a:prstGeom>
        </p:spPr>
        <p:txBody>
          <a:bodyPr/>
          <a:lstStyle/>
          <a:p>
            <a:fld id="{793A34CE-6162-F14A-8757-5256AA21005F}" type="slidenum">
              <a:rPr lang="en-US" smtClean="0"/>
              <a:t>‹#›</a:t>
            </a:fld>
            <a:endParaRPr lang="en-US"/>
          </a:p>
        </p:txBody>
      </p:sp>
      <p:pic>
        <p:nvPicPr>
          <p:cNvPr id="6" name="Picture 5">
            <a:extLst>
              <a:ext uri="{FF2B5EF4-FFF2-40B4-BE49-F238E27FC236}">
                <a16:creationId xmlns:a16="http://schemas.microsoft.com/office/drawing/2014/main" id="{95A7F0AC-18A4-284D-BB6F-978F868C9D7A}"/>
              </a:ext>
            </a:extLst>
          </p:cNvPr>
          <p:cNvPicPr>
            <a:picLocks noChangeAspect="1"/>
          </p:cNvPicPr>
          <p:nvPr userDrawn="1"/>
        </p:nvPicPr>
        <p:blipFill>
          <a:blip r:embed="rId2"/>
          <a:stretch>
            <a:fillRect/>
          </a:stretch>
        </p:blipFill>
        <p:spPr>
          <a:xfrm>
            <a:off x="337336" y="6053327"/>
            <a:ext cx="707891" cy="707891"/>
          </a:xfrm>
          <a:prstGeom prst="rect">
            <a:avLst/>
          </a:prstGeom>
        </p:spPr>
      </p:pic>
    </p:spTree>
    <p:extLst>
      <p:ext uri="{BB962C8B-B14F-4D97-AF65-F5344CB8AC3E}">
        <p14:creationId xmlns:p14="http://schemas.microsoft.com/office/powerpoint/2010/main" val="1570479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rgbClr val="7C9C9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prstGeom prst="rect">
            <a:avLst/>
          </a:prstGeo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rgbClr val="BDD8DA"/>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a:p>
            <a:r>
              <a:rPr lang="en-US" dirty="0" err="1"/>
              <a:t>NutriCraft</a:t>
            </a:r>
            <a:endParaRPr lang="en-US" dirty="0"/>
          </a:p>
          <a:p>
            <a:endParaRPr lang="en-US" dirty="0"/>
          </a:p>
        </p:txBody>
      </p:sp>
      <p:sp>
        <p:nvSpPr>
          <p:cNvPr id="10" name="Slide Number Placeholder 9"/>
          <p:cNvSpPr>
            <a:spLocks noGrp="1"/>
          </p:cNvSpPr>
          <p:nvPr>
            <p:ph type="sldNum" sz="quarter" idx="12"/>
          </p:nvPr>
        </p:nvSpPr>
        <p:spPr>
          <a:xfrm>
            <a:off x="11671784" y="6400800"/>
            <a:ext cx="365760" cy="365760"/>
          </a:xfrm>
          <a:prstGeom prst="ellipse">
            <a:avLst/>
          </a:prstGeom>
        </p:spPr>
        <p:txBody>
          <a:bodyPr/>
          <a:lstStyle/>
          <a:p>
            <a:fld id="{793A34CE-6162-F14A-8757-5256AA21005F}" type="slidenum">
              <a:rPr lang="en-US" smtClean="0"/>
              <a:t>‹#›</a:t>
            </a:fld>
            <a:endParaRPr lang="en-US"/>
          </a:p>
        </p:txBody>
      </p:sp>
      <p:pic>
        <p:nvPicPr>
          <p:cNvPr id="11" name="Picture 10">
            <a:extLst>
              <a:ext uri="{FF2B5EF4-FFF2-40B4-BE49-F238E27FC236}">
                <a16:creationId xmlns:a16="http://schemas.microsoft.com/office/drawing/2014/main" id="{7F3BFD20-FFB8-6140-B567-F938538C6FA3}"/>
              </a:ext>
            </a:extLst>
          </p:cNvPr>
          <p:cNvPicPr>
            <a:picLocks noChangeAspect="1"/>
          </p:cNvPicPr>
          <p:nvPr userDrawn="1"/>
        </p:nvPicPr>
        <p:blipFill>
          <a:blip r:embed="rId2"/>
          <a:stretch>
            <a:fillRect/>
          </a:stretch>
        </p:blipFill>
        <p:spPr>
          <a:xfrm>
            <a:off x="337336" y="6053327"/>
            <a:ext cx="707891" cy="707891"/>
          </a:xfrm>
          <a:prstGeom prst="rect">
            <a:avLst/>
          </a:prstGeom>
        </p:spPr>
      </p:pic>
    </p:spTree>
    <p:extLst>
      <p:ext uri="{BB962C8B-B14F-4D97-AF65-F5344CB8AC3E}">
        <p14:creationId xmlns:p14="http://schemas.microsoft.com/office/powerpoint/2010/main" val="3746230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2540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735829" y="6421696"/>
            <a:ext cx="2753746" cy="323968"/>
          </a:xfrm>
          <a:prstGeom prst="rect">
            <a:avLst/>
          </a:prstGeom>
        </p:spPr>
        <p:txBody>
          <a:bodyPr vert="horz" lIns="91440" tIns="45720" rIns="91440" bIns="45720" rtlCol="0" anchor="ctr"/>
          <a:lstStyle>
            <a:lvl1pPr algn="r">
              <a:defRPr sz="1600">
                <a:solidFill>
                  <a:schemeClr val="tx1">
                    <a:alpha val="70000"/>
                  </a:schemeClr>
                </a:solidFill>
              </a:defRPr>
            </a:lvl1pPr>
          </a:lstStyle>
          <a:p>
            <a:r>
              <a:rPr lang="en-US" dirty="0" err="1"/>
              <a:t>NutriCraft</a:t>
            </a:r>
            <a:endParaRPr lang="en-US" dirty="0"/>
          </a:p>
        </p:txBody>
      </p:sp>
      <p:sp>
        <p:nvSpPr>
          <p:cNvPr id="6" name="Slide Number Placeholder 5"/>
          <p:cNvSpPr>
            <a:spLocks noGrp="1"/>
          </p:cNvSpPr>
          <p:nvPr>
            <p:ph type="sldNum" sz="quarter" idx="4"/>
          </p:nvPr>
        </p:nvSpPr>
        <p:spPr>
          <a:xfrm>
            <a:off x="11673322" y="6379904"/>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93A34CE-6162-F14A-8757-5256AA21005F}" type="slidenum">
              <a:rPr lang="en-US" smtClean="0"/>
              <a:t>‹#›</a:t>
            </a:fld>
            <a:endParaRPr lang="en-US" dirty="0"/>
          </a:p>
        </p:txBody>
      </p:sp>
      <p:pic>
        <p:nvPicPr>
          <p:cNvPr id="17" name="Picture 16">
            <a:extLst>
              <a:ext uri="{FF2B5EF4-FFF2-40B4-BE49-F238E27FC236}">
                <a16:creationId xmlns:a16="http://schemas.microsoft.com/office/drawing/2014/main" id="{8B13AED9-16F7-A141-8F42-D78747582DC1}"/>
              </a:ext>
            </a:extLst>
          </p:cNvPr>
          <p:cNvPicPr>
            <a:picLocks noChangeAspect="1"/>
          </p:cNvPicPr>
          <p:nvPr userDrawn="1"/>
        </p:nvPicPr>
        <p:blipFill>
          <a:blip r:embed="rId13"/>
          <a:stretch>
            <a:fillRect/>
          </a:stretch>
        </p:blipFill>
        <p:spPr>
          <a:xfrm>
            <a:off x="152918" y="5993316"/>
            <a:ext cx="814967" cy="814967"/>
          </a:xfrm>
          <a:prstGeom prst="rect">
            <a:avLst/>
          </a:prstGeom>
        </p:spPr>
      </p:pic>
    </p:spTree>
    <p:extLst>
      <p:ext uri="{BB962C8B-B14F-4D97-AF65-F5344CB8AC3E}">
        <p14:creationId xmlns:p14="http://schemas.microsoft.com/office/powerpoint/2010/main" val="18632177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7C9C9F"/>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b="0" i="0" kern="120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b="0" i="0" kern="120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b="0" i="0" kern="120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b="0" i="0" kern="120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b="0" i="0" kern="120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bodypositiveworks.com/"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bodypositiveworks.com/"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tiff"/><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2B0781-018F-8F47-B6C6-C34771DEA4E3}"/>
              </a:ext>
            </a:extLst>
          </p:cNvPr>
          <p:cNvSpPr>
            <a:spLocks noGrp="1"/>
          </p:cNvSpPr>
          <p:nvPr>
            <p:ph type="subTitle" idx="1"/>
          </p:nvPr>
        </p:nvSpPr>
        <p:spPr>
          <a:xfrm>
            <a:off x="1262729" y="5499895"/>
            <a:ext cx="9638443" cy="910332"/>
          </a:xfrm>
        </p:spPr>
        <p:txBody>
          <a:bodyPr>
            <a:noAutofit/>
          </a:bodyPr>
          <a:lstStyle/>
          <a:p>
            <a:pPr>
              <a:lnSpc>
                <a:spcPct val="90000"/>
              </a:lnSpc>
            </a:pPr>
            <a:r>
              <a:rPr lang="en-US" sz="1400" dirty="0"/>
              <a:t>A Website &amp; Copy Proposal for Sophia </a:t>
            </a:r>
            <a:r>
              <a:rPr lang="en-US" sz="1400" dirty="0" err="1"/>
              <a:t>Andeh</a:t>
            </a:r>
            <a:r>
              <a:rPr lang="en-US" sz="1400" dirty="0"/>
              <a:t> </a:t>
            </a:r>
          </a:p>
          <a:p>
            <a:pPr>
              <a:lnSpc>
                <a:spcPct val="90000"/>
              </a:lnSpc>
            </a:pPr>
            <a:r>
              <a:rPr lang="en-US" sz="1400" dirty="0"/>
              <a:t>By Lucy Edge</a:t>
            </a:r>
          </a:p>
          <a:p>
            <a:pPr>
              <a:lnSpc>
                <a:spcPct val="90000"/>
              </a:lnSpc>
            </a:pPr>
            <a:r>
              <a:rPr lang="en-US" sz="1400" dirty="0"/>
              <a:t>May 15th 2019</a:t>
            </a:r>
          </a:p>
          <a:p>
            <a:pPr>
              <a:lnSpc>
                <a:spcPct val="90000"/>
              </a:lnSpc>
            </a:pPr>
            <a:r>
              <a:rPr lang="en-US" sz="1400" dirty="0"/>
              <a:t>Copyright Lucy Edge, All Rights Reserved</a:t>
            </a:r>
          </a:p>
        </p:txBody>
      </p:sp>
      <p:sp>
        <p:nvSpPr>
          <p:cNvPr id="8" name="Rectangle 7">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99A1E-7AD0-9245-8A77-E6A7BFD8E419}"/>
              </a:ext>
            </a:extLst>
          </p:cNvPr>
          <p:cNvSpPr>
            <a:spLocks noGrp="1"/>
          </p:cNvSpPr>
          <p:nvPr>
            <p:ph type="ctrTitle"/>
          </p:nvPr>
        </p:nvSpPr>
        <p:spPr>
          <a:xfrm>
            <a:off x="1262729" y="1289303"/>
            <a:ext cx="9638443" cy="3339303"/>
          </a:xfrm>
          <a:ln>
            <a:noFill/>
          </a:ln>
        </p:spPr>
        <p:txBody>
          <a:bodyPr>
            <a:normAutofit/>
          </a:bodyPr>
          <a:lstStyle/>
          <a:p>
            <a:r>
              <a:rPr lang="en-US" sz="5000" dirty="0"/>
              <a:t>spreading your wings</a:t>
            </a:r>
          </a:p>
        </p:txBody>
      </p:sp>
    </p:spTree>
    <p:extLst>
      <p:ext uri="{BB962C8B-B14F-4D97-AF65-F5344CB8AC3E}">
        <p14:creationId xmlns:p14="http://schemas.microsoft.com/office/powerpoint/2010/main" val="1855467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chor="ctr">
            <a:normAutofit/>
          </a:bodyPr>
          <a:lstStyle/>
          <a:p>
            <a:r>
              <a:rPr lang="en-US">
                <a:solidFill>
                  <a:srgbClr val="262626"/>
                </a:solidFill>
                <a:latin typeface="+mj-lt"/>
                <a:ea typeface="+mj-ea"/>
                <a:cs typeface="+mj-cs"/>
              </a:rPr>
              <a:t>SEO Copywriting Certification</a:t>
            </a:r>
          </a:p>
        </p:txBody>
      </p:sp>
      <p:sp>
        <p:nvSpPr>
          <p:cNvPr id="5" name="Content Placeholder 4"/>
          <p:cNvSpPr>
            <a:spLocks noGrp="1"/>
          </p:cNvSpPr>
          <p:nvPr>
            <p:ph sz="half" idx="1"/>
          </p:nvPr>
        </p:nvSpPr>
        <p:spPr>
          <a:xfrm>
            <a:off x="804672" y="2858703"/>
            <a:ext cx="4475892" cy="3042547"/>
          </a:xfrm>
        </p:spPr>
        <p:txBody>
          <a:bodyPr vert="horz" lIns="91440" tIns="45720" rIns="91440" bIns="45720" rtlCol="0">
            <a:normAutofit/>
          </a:bodyPr>
          <a:lstStyle/>
          <a:p>
            <a:pPr fontAlgn="base">
              <a:lnSpc>
                <a:spcPct val="90000"/>
              </a:lnSpc>
            </a:pPr>
            <a:endParaRPr lang="en-US" sz="1500" dirty="0">
              <a:solidFill>
                <a:srgbClr val="FFFFFF"/>
              </a:solidFill>
            </a:endParaRPr>
          </a:p>
          <a:p>
            <a:pPr fontAlgn="base">
              <a:lnSpc>
                <a:spcPct val="90000"/>
              </a:lnSpc>
            </a:pPr>
            <a:r>
              <a:rPr lang="en-US" sz="1500" dirty="0">
                <a:solidFill>
                  <a:srgbClr val="FFFFFF"/>
                </a:solidFill>
              </a:rPr>
              <a:t>I am certified by The SEO Content Institute. </a:t>
            </a:r>
          </a:p>
          <a:p>
            <a:pPr fontAlgn="base">
              <a:lnSpc>
                <a:spcPct val="90000"/>
              </a:lnSpc>
            </a:pPr>
            <a:r>
              <a:rPr lang="en-US" sz="1500" dirty="0">
                <a:solidFill>
                  <a:srgbClr val="FFFFFF"/>
                </a:solidFill>
              </a:rPr>
              <a:t>This certification is the only industry-endorsed training program that teaches writers SEO copywriting best practices. </a:t>
            </a:r>
          </a:p>
          <a:p>
            <a:pPr fontAlgn="base">
              <a:lnSpc>
                <a:spcPct val="90000"/>
              </a:lnSpc>
            </a:pPr>
            <a:r>
              <a:rPr lang="en-US" sz="1500" dirty="0">
                <a:solidFill>
                  <a:srgbClr val="FFFFFF"/>
                </a:solidFill>
              </a:rPr>
              <a:t>It produces a select number of elite SEO copywriters every year - so I am v. chuffed to be able to say that I am one of them!</a:t>
            </a:r>
          </a:p>
          <a:p>
            <a:pPr fontAlgn="base">
              <a:lnSpc>
                <a:spcPct val="90000"/>
              </a:lnSpc>
            </a:pPr>
            <a:r>
              <a:rPr lang="en-US" sz="1500" dirty="0">
                <a:solidFill>
                  <a:srgbClr val="FFFFFF"/>
                </a:solidFill>
              </a:rPr>
              <a:t>The Founder, Heather Lloyd-Martin, is a 20-year marketing veteran, a recognized author and considered the pioneer of SEO copywriting. </a:t>
            </a:r>
          </a:p>
          <a:p>
            <a:pPr fontAlgn="base">
              <a:lnSpc>
                <a:spcPct val="90000"/>
              </a:lnSpc>
            </a:pPr>
            <a:endParaRPr lang="en-US" sz="1500" dirty="0">
              <a:solidFill>
                <a:srgbClr val="FFFFFF"/>
              </a:solidFill>
            </a:endParaRPr>
          </a:p>
          <a:p>
            <a:pPr>
              <a:lnSpc>
                <a:spcPct val="90000"/>
              </a:lnSpc>
            </a:pPr>
            <a:endParaRPr lang="en-US" sz="1500"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692" y="1206479"/>
            <a:ext cx="4159568" cy="4128371"/>
          </a:xfrm>
          <a:prstGeom prst="rect">
            <a:avLst/>
          </a:prstGeom>
        </p:spPr>
      </p:pic>
    </p:spTree>
    <p:extLst>
      <p:ext uri="{BB962C8B-B14F-4D97-AF65-F5344CB8AC3E}">
        <p14:creationId xmlns:p14="http://schemas.microsoft.com/office/powerpoint/2010/main" val="2753921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00200" y="2363323"/>
            <a:ext cx="8991600" cy="1692771"/>
          </a:xfrm>
        </p:spPr>
        <p:txBody>
          <a:bodyPr>
            <a:normAutofit/>
          </a:bodyPr>
          <a:lstStyle/>
          <a:p>
            <a:r>
              <a:rPr lang="en-US" dirty="0"/>
              <a:t>Example</a:t>
            </a:r>
          </a:p>
        </p:txBody>
      </p:sp>
      <p:sp>
        <p:nvSpPr>
          <p:cNvPr id="5" name="Subtitle 4"/>
          <p:cNvSpPr>
            <a:spLocks noGrp="1"/>
          </p:cNvSpPr>
          <p:nvPr>
            <p:ph type="subTitle" idx="1"/>
          </p:nvPr>
        </p:nvSpPr>
        <p:spPr>
          <a:xfrm>
            <a:off x="6579220" y="5374888"/>
            <a:ext cx="3995955" cy="758282"/>
          </a:xfrm>
        </p:spPr>
        <p:txBody>
          <a:bodyPr>
            <a:normAutofit/>
          </a:bodyPr>
          <a:lstStyle/>
          <a:p>
            <a:pPr algn="r"/>
            <a:endParaRPr lang="en-US">
              <a:solidFill>
                <a:schemeClr val="bg1"/>
              </a:solidFill>
            </a:endParaRPr>
          </a:p>
        </p:txBody>
      </p:sp>
    </p:spTree>
    <p:extLst>
      <p:ext uri="{BB962C8B-B14F-4D97-AF65-F5344CB8AC3E}">
        <p14:creationId xmlns:p14="http://schemas.microsoft.com/office/powerpoint/2010/main" val="3918698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hlinkClick r:id="rId2"/>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304544" y="2289368"/>
            <a:ext cx="9582912" cy="2132197"/>
          </a:xfrm>
          <a:prstGeom prst="rect">
            <a:avLst/>
          </a:prstGeom>
        </p:spPr>
      </p:pic>
    </p:spTree>
    <p:extLst>
      <p:ext uri="{BB962C8B-B14F-4D97-AF65-F5344CB8AC3E}">
        <p14:creationId xmlns:p14="http://schemas.microsoft.com/office/powerpoint/2010/main" val="75420560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1C524BB-4486-4705-9FA7-9F364009E411}"/>
              </a:ext>
            </a:extLst>
          </p:cNvPr>
          <p:cNvGraphicFramePr>
            <a:graphicFrameLocks noGrp="1"/>
          </p:cNvGraphicFramePr>
          <p:nvPr>
            <p:ph idx="1"/>
            <p:extLst>
              <p:ext uri="{D42A27DB-BD31-4B8C-83A1-F6EECF244321}">
                <p14:modId xmlns:p14="http://schemas.microsoft.com/office/powerpoint/2010/main" val="1583687170"/>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F779F24B-49DD-F249-A3EC-98E631EB01D5}"/>
              </a:ext>
            </a:extLst>
          </p:cNvPr>
          <p:cNvSpPr txBox="1">
            <a:spLocks/>
          </p:cNvSpPr>
          <p:nvPr/>
        </p:nvSpPr>
        <p:spPr bwMode="black">
          <a:xfrm>
            <a:off x="640080" y="2286000"/>
            <a:ext cx="3401568" cy="1890899"/>
          </a:xfrm>
          <a:prstGeom prst="rect">
            <a:avLst/>
          </a:prstGeom>
          <a:solidFill>
            <a:srgbClr val="FFFFFF"/>
          </a:solidFill>
          <a:ln w="25400" cap="sq">
            <a:solidFill>
              <a:srgbClr val="262626"/>
            </a:solidFill>
            <a:miter lim="800000"/>
          </a:ln>
        </p:spPr>
        <p:txBody>
          <a:bodyPr vert="horz" lIns="182880" tIns="182880" rIns="182880" bIns="182880" rtlCol="0" anchor="ctr">
            <a:normAutofit fontScale="90000"/>
          </a:bodyPr>
          <a:lstStyle>
            <a:lvl1pPr algn="ctr" defTabSz="914400" rtl="0" eaLnBrk="1" latinLnBrk="0" hangingPunct="1">
              <a:lnSpc>
                <a:spcPct val="90000"/>
              </a:lnSpc>
              <a:spcBef>
                <a:spcPct val="0"/>
              </a:spcBef>
              <a:buNone/>
              <a:defRPr sz="2800" kern="1200" cap="all" spc="200" baseline="0">
                <a:solidFill>
                  <a:srgbClr val="7C9C9F"/>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000">
                <a:solidFill>
                  <a:schemeClr val="tx1"/>
                </a:solidFill>
              </a:rPr>
              <a:t>I wrote all the copy and conducted all the seo research</a:t>
            </a:r>
            <a:br>
              <a:rPr lang="en-US" sz="2000">
                <a:solidFill>
                  <a:schemeClr val="tx1"/>
                </a:solidFill>
              </a:rPr>
            </a:br>
            <a:br>
              <a:rPr lang="en-US" sz="2000">
                <a:solidFill>
                  <a:schemeClr val="tx1"/>
                </a:solidFill>
              </a:rPr>
            </a:br>
            <a:r>
              <a:rPr lang="en-GB" sz="2000">
                <a:solidFill>
                  <a:schemeClr val="tx1"/>
                </a:solidFill>
                <a:hlinkClick r:id="rId7">
                  <a:extLst>
                    <a:ext uri="{A12FA001-AC4F-418D-AE19-62706E023703}">
                      <ahyp:hlinkClr xmlns:ahyp="http://schemas.microsoft.com/office/drawing/2018/hyperlinkcolor" val="tx"/>
                    </a:ext>
                  </a:extLst>
                </a:hlinkClick>
              </a:rPr>
              <a:t>https://bodypositiveworks.com/</a:t>
            </a:r>
            <a:endParaRPr lang="en-US" sz="2000" dirty="0">
              <a:solidFill>
                <a:schemeClr val="tx1"/>
              </a:solidFill>
            </a:endParaRPr>
          </a:p>
        </p:txBody>
      </p:sp>
    </p:spTree>
    <p:extLst>
      <p:ext uri="{BB962C8B-B14F-4D97-AF65-F5344CB8AC3E}">
        <p14:creationId xmlns:p14="http://schemas.microsoft.com/office/powerpoint/2010/main" val="1033747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1188720"/>
          </a:xfrm>
        </p:spPr>
        <p:txBody>
          <a:bodyPr>
            <a:normAutofit fontScale="90000"/>
          </a:bodyPr>
          <a:lstStyle/>
          <a:p>
            <a:r>
              <a:rPr lang="en-US" dirty="0"/>
              <a:t>As you know, I would also recommend creating some additional content</a:t>
            </a:r>
          </a:p>
        </p:txBody>
      </p:sp>
      <p:graphicFrame>
        <p:nvGraphicFramePr>
          <p:cNvPr id="5" name="Content Placeholder 2">
            <a:extLst>
              <a:ext uri="{FF2B5EF4-FFF2-40B4-BE49-F238E27FC236}">
                <a16:creationId xmlns:a16="http://schemas.microsoft.com/office/drawing/2014/main" id="{4AC3D643-AAED-4C62-BF4A-1E8E8A5DE9EA}"/>
              </a:ext>
            </a:extLst>
          </p:cNvPr>
          <p:cNvGraphicFramePr>
            <a:graphicFrameLocks noGrp="1"/>
          </p:cNvGraphicFramePr>
          <p:nvPr>
            <p:ph idx="1"/>
            <p:extLst>
              <p:ext uri="{D42A27DB-BD31-4B8C-83A1-F6EECF244321}">
                <p14:modId xmlns:p14="http://schemas.microsoft.com/office/powerpoint/2010/main" val="3946406883"/>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B111F3F-012C-EA46-BC06-41D1C1222395}"/>
              </a:ext>
            </a:extLst>
          </p:cNvPr>
          <p:cNvSpPr txBox="1"/>
          <p:nvPr/>
        </p:nvSpPr>
        <p:spPr>
          <a:xfrm>
            <a:off x="3940404" y="6231186"/>
            <a:ext cx="4388509" cy="369332"/>
          </a:xfrm>
          <a:prstGeom prst="rect">
            <a:avLst/>
          </a:prstGeom>
          <a:noFill/>
        </p:spPr>
        <p:txBody>
          <a:bodyPr wrap="none" rtlCol="0">
            <a:spAutoFit/>
          </a:bodyPr>
          <a:lstStyle/>
          <a:p>
            <a:r>
              <a:rPr lang="en-US" i="1" dirty="0"/>
              <a:t>Creating this content is not included in the quote</a:t>
            </a:r>
          </a:p>
        </p:txBody>
      </p:sp>
    </p:spTree>
    <p:extLst>
      <p:ext uri="{BB962C8B-B14F-4D97-AF65-F5344CB8AC3E}">
        <p14:creationId xmlns:p14="http://schemas.microsoft.com/office/powerpoint/2010/main" val="9306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6554ECA-1D7B-194B-841E-088A4FDE7CD2}"/>
              </a:ext>
            </a:extLst>
          </p:cNvPr>
          <p:cNvSpPr>
            <a:spLocks noGrp="1"/>
          </p:cNvSpPr>
          <p:nvPr>
            <p:ph type="ctrTitle"/>
          </p:nvPr>
        </p:nvSpPr>
        <p:spPr>
          <a:xfrm>
            <a:off x="1600200" y="2363323"/>
            <a:ext cx="8991600" cy="1692771"/>
          </a:xfrm>
        </p:spPr>
        <p:txBody>
          <a:bodyPr>
            <a:normAutofit/>
          </a:bodyPr>
          <a:lstStyle/>
          <a:p>
            <a:r>
              <a:rPr lang="en-US" dirty="0"/>
              <a:t>Lucy’s copywriting testimonials</a:t>
            </a:r>
          </a:p>
        </p:txBody>
      </p:sp>
    </p:spTree>
    <p:extLst>
      <p:ext uri="{BB962C8B-B14F-4D97-AF65-F5344CB8AC3E}">
        <p14:creationId xmlns:p14="http://schemas.microsoft.com/office/powerpoint/2010/main" val="1210954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5DEC2-E3D5-B542-A192-275AE7604672}"/>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a:solidFill>
                  <a:srgbClr val="FFFFFF"/>
                </a:solidFill>
              </a:rPr>
              <a:t>Testimonial </a:t>
            </a:r>
            <a:br>
              <a:rPr lang="en-US" sz="2300">
                <a:solidFill>
                  <a:srgbClr val="FFFFFF"/>
                </a:solidFill>
              </a:rPr>
            </a:br>
            <a:r>
              <a:rPr lang="en-US" sz="2300">
                <a:solidFill>
                  <a:srgbClr val="FFFFFF"/>
                </a:solidFill>
              </a:rPr>
              <a:t>jen kraft, yoga teacher </a:t>
            </a:r>
            <a:br>
              <a:rPr lang="en-US" sz="2300">
                <a:solidFill>
                  <a:srgbClr val="FFFFFF"/>
                </a:solidFill>
              </a:rPr>
            </a:br>
            <a:r>
              <a:rPr lang="en-US" sz="2300">
                <a:solidFill>
                  <a:srgbClr val="FFFFFF"/>
                </a:solidFill>
              </a:rPr>
              <a:t>&amp; owner BoPo works</a:t>
            </a:r>
          </a:p>
        </p:txBody>
      </p:sp>
      <p:sp>
        <p:nvSpPr>
          <p:cNvPr id="3" name="Content Placeholder 2">
            <a:extLst>
              <a:ext uri="{FF2B5EF4-FFF2-40B4-BE49-F238E27FC236}">
                <a16:creationId xmlns:a16="http://schemas.microsoft.com/office/drawing/2014/main" id="{34308578-E715-254F-9B5D-1EEF49FB2797}"/>
              </a:ext>
            </a:extLst>
          </p:cNvPr>
          <p:cNvSpPr>
            <a:spLocks noGrp="1"/>
          </p:cNvSpPr>
          <p:nvPr>
            <p:ph idx="1"/>
          </p:nvPr>
        </p:nvSpPr>
        <p:spPr>
          <a:xfrm>
            <a:off x="5591695" y="1402080"/>
            <a:ext cx="5320696" cy="4053840"/>
          </a:xfrm>
        </p:spPr>
        <p:txBody>
          <a:bodyPr anchor="ctr">
            <a:normAutofit/>
          </a:bodyPr>
          <a:lstStyle/>
          <a:p>
            <a:pPr marL="0" indent="0">
              <a:lnSpc>
                <a:spcPct val="90000"/>
              </a:lnSpc>
              <a:buNone/>
            </a:pPr>
            <a:r>
              <a:rPr lang="en-GB" sz="1300"/>
              <a:t>“Lucy had been recommended to us because she had extensive brand experience and experience both personally and professionally with the yoga world. </a:t>
            </a:r>
            <a:br>
              <a:rPr lang="en-GB" sz="1300"/>
            </a:br>
            <a:br>
              <a:rPr lang="en-GB" sz="1300"/>
            </a:br>
            <a:r>
              <a:rPr lang="en-GB" sz="1300"/>
              <a:t>In our first meeting with Lucy, she immediately and boldly told us that she felt that we should change our name. </a:t>
            </a:r>
            <a:br>
              <a:rPr lang="en-GB" sz="1300"/>
            </a:br>
            <a:br>
              <a:rPr lang="en-GB" sz="1300"/>
            </a:br>
            <a:r>
              <a:rPr lang="en-GB" sz="1300"/>
              <a:t>Our original name was The Body Image Boutique and she did not feel that the name properly reflected who we are. We engaged her immediately and were impressed every step of the way with her professionalism, creativity, and intelligence. She came up with alternative names for us to choose from and we decided on Body Positive Works with the tagline "The Feel Good Place." </a:t>
            </a:r>
            <a:br>
              <a:rPr lang="en-GB" sz="1300"/>
            </a:br>
            <a:br>
              <a:rPr lang="en-GB" sz="1300"/>
            </a:br>
            <a:r>
              <a:rPr lang="en-GB" sz="1300"/>
              <a:t>We love the name and the response from our community has been amazing. Lucy also developed a brand identity and copy strategy for us and also helped us develop our social media strategy. </a:t>
            </a:r>
            <a:br>
              <a:rPr lang="en-GB" sz="1300"/>
            </a:br>
            <a:br>
              <a:rPr lang="en-GB" sz="1300"/>
            </a:br>
            <a:r>
              <a:rPr lang="en-GB" sz="1300"/>
              <a:t>Working with Lucy from "across the pond" was never an issue and she was always available to us. I can't say enough about Lucy and look forward to working with her on future projects!”</a:t>
            </a:r>
            <a:endParaRPr lang="en-US" sz="1300"/>
          </a:p>
        </p:txBody>
      </p:sp>
    </p:spTree>
    <p:extLst>
      <p:ext uri="{BB962C8B-B14F-4D97-AF65-F5344CB8AC3E}">
        <p14:creationId xmlns:p14="http://schemas.microsoft.com/office/powerpoint/2010/main" val="848016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AE48C8-71C1-6F4C-8FDE-EF69212222F4}"/>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fontScale="90000"/>
          </a:bodyPr>
          <a:lstStyle/>
          <a:p>
            <a:r>
              <a:rPr lang="en-US" sz="3000">
                <a:solidFill>
                  <a:srgbClr val="FFFFFF"/>
                </a:solidFill>
              </a:rPr>
              <a:t>David walker, </a:t>
            </a:r>
            <a:br>
              <a:rPr lang="en-US" sz="3000">
                <a:solidFill>
                  <a:srgbClr val="FFFFFF"/>
                </a:solidFill>
              </a:rPr>
            </a:br>
            <a:r>
              <a:rPr lang="en-US" sz="3000">
                <a:solidFill>
                  <a:srgbClr val="FFFFFF"/>
                </a:solidFill>
              </a:rPr>
              <a:t>group CEO, </a:t>
            </a:r>
            <a:br>
              <a:rPr lang="en-US" sz="3000">
                <a:solidFill>
                  <a:srgbClr val="FFFFFF"/>
                </a:solidFill>
              </a:rPr>
            </a:br>
            <a:r>
              <a:rPr lang="en-US" sz="3000">
                <a:solidFill>
                  <a:srgbClr val="FFFFFF"/>
                </a:solidFill>
              </a:rPr>
              <a:t>Happen Gp</a:t>
            </a:r>
          </a:p>
        </p:txBody>
      </p:sp>
      <p:sp>
        <p:nvSpPr>
          <p:cNvPr id="3" name="Content Placeholder 2">
            <a:extLst>
              <a:ext uri="{FF2B5EF4-FFF2-40B4-BE49-F238E27FC236}">
                <a16:creationId xmlns:a16="http://schemas.microsoft.com/office/drawing/2014/main" id="{56A31C96-AFC1-AE43-B71C-20D1C48953D4}"/>
              </a:ext>
            </a:extLst>
          </p:cNvPr>
          <p:cNvSpPr>
            <a:spLocks noGrp="1"/>
          </p:cNvSpPr>
          <p:nvPr>
            <p:ph idx="1"/>
          </p:nvPr>
        </p:nvSpPr>
        <p:spPr>
          <a:xfrm>
            <a:off x="5591695" y="1402080"/>
            <a:ext cx="5320696" cy="4053840"/>
          </a:xfrm>
        </p:spPr>
        <p:txBody>
          <a:bodyPr anchor="ctr">
            <a:normAutofit/>
          </a:bodyPr>
          <a:lstStyle/>
          <a:p>
            <a:pPr marL="0" indent="0">
              <a:buNone/>
            </a:pPr>
            <a:r>
              <a:rPr lang="en-GB" dirty="0"/>
              <a:t>“Lucy is absolutely top of her game. There's certainly more, but our experience of Lucy's work includes - great strategic planning, creative &amp; on-point copywriting and deep expertise in the business of consumer marketing.”</a:t>
            </a:r>
            <a:endParaRPr lang="en-US"/>
          </a:p>
        </p:txBody>
      </p:sp>
    </p:spTree>
    <p:extLst>
      <p:ext uri="{BB962C8B-B14F-4D97-AF65-F5344CB8AC3E}">
        <p14:creationId xmlns:p14="http://schemas.microsoft.com/office/powerpoint/2010/main" val="2531708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25053-8BCF-764E-92FC-46BB2699DB2E}"/>
              </a:ext>
            </a:extLst>
          </p:cNvPr>
          <p:cNvSpPr>
            <a:spLocks noGrp="1"/>
          </p:cNvSpPr>
          <p:nvPr>
            <p:ph type="title"/>
          </p:nvPr>
        </p:nvSpPr>
        <p:spPr>
          <a:xfrm>
            <a:off x="643467" y="2681103"/>
            <a:ext cx="3363974" cy="1495794"/>
          </a:xfrm>
          <a:prstGeom prst="ellipse">
            <a:avLst/>
          </a:prstGeom>
          <a:noFill/>
          <a:ln>
            <a:solidFill>
              <a:schemeClr val="bg1"/>
            </a:solidFill>
          </a:ln>
        </p:spPr>
        <p:txBody>
          <a:bodyPr wrap="square">
            <a:normAutofit fontScale="90000"/>
          </a:bodyPr>
          <a:lstStyle/>
          <a:p>
            <a:r>
              <a:rPr lang="en-US" sz="1300">
                <a:solidFill>
                  <a:schemeClr val="bg1"/>
                </a:solidFill>
              </a:rPr>
              <a:t>Abbie Ferdinando, corporate comms, Grayling pr</a:t>
            </a:r>
          </a:p>
        </p:txBody>
      </p:sp>
      <p:graphicFrame>
        <p:nvGraphicFramePr>
          <p:cNvPr id="5" name="Content Placeholder 2">
            <a:extLst>
              <a:ext uri="{FF2B5EF4-FFF2-40B4-BE49-F238E27FC236}">
                <a16:creationId xmlns:a16="http://schemas.microsoft.com/office/drawing/2014/main" id="{FEC62425-6BA5-4308-BFD0-301221D91569}"/>
              </a:ext>
            </a:extLst>
          </p:cNvPr>
          <p:cNvGraphicFramePr>
            <a:graphicFrameLocks noGrp="1"/>
          </p:cNvGraphicFramePr>
          <p:nvPr>
            <p:ph idx="1"/>
            <p:extLst>
              <p:ext uri="{D42A27DB-BD31-4B8C-83A1-F6EECF244321}">
                <p14:modId xmlns:p14="http://schemas.microsoft.com/office/powerpoint/2010/main" val="114338493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2716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00200" y="2363323"/>
            <a:ext cx="8991600" cy="1692771"/>
          </a:xfrm>
        </p:spPr>
        <p:txBody>
          <a:bodyPr>
            <a:normAutofit/>
          </a:bodyPr>
          <a:lstStyle/>
          <a:p>
            <a:r>
              <a:rPr lang="en-US" dirty="0"/>
              <a:t>Time line</a:t>
            </a:r>
          </a:p>
        </p:txBody>
      </p:sp>
      <p:sp>
        <p:nvSpPr>
          <p:cNvPr id="4" name="Subtitle 3"/>
          <p:cNvSpPr>
            <a:spLocks noGrp="1"/>
          </p:cNvSpPr>
          <p:nvPr>
            <p:ph type="subTitle" idx="1"/>
          </p:nvPr>
        </p:nvSpPr>
        <p:spPr>
          <a:xfrm>
            <a:off x="6579220" y="5374888"/>
            <a:ext cx="3995955" cy="758282"/>
          </a:xfrm>
        </p:spPr>
        <p:txBody>
          <a:bodyPr>
            <a:normAutofit/>
          </a:bodyPr>
          <a:lstStyle/>
          <a:p>
            <a:pPr algn="r"/>
            <a:r>
              <a:rPr lang="en-US" dirty="0">
                <a:solidFill>
                  <a:schemeClr val="bg1"/>
                </a:solidFill>
              </a:rPr>
              <a:t>Process and dates</a:t>
            </a:r>
          </a:p>
        </p:txBody>
      </p:sp>
    </p:spTree>
    <p:extLst>
      <p:ext uri="{BB962C8B-B14F-4D97-AF65-F5344CB8AC3E}">
        <p14:creationId xmlns:p14="http://schemas.microsoft.com/office/powerpoint/2010/main" val="2642608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contents</a:t>
            </a:r>
          </a:p>
        </p:txBody>
      </p:sp>
      <p:sp>
        <p:nvSpPr>
          <p:cNvPr id="3" name="Content Placeholder 2"/>
          <p:cNvSpPr>
            <a:spLocks noGrp="1"/>
          </p:cNvSpPr>
          <p:nvPr>
            <p:ph idx="1"/>
          </p:nvPr>
        </p:nvSpPr>
        <p:spPr>
          <a:xfrm>
            <a:off x="5610431" y="1723355"/>
            <a:ext cx="5320696" cy="4053840"/>
          </a:xfrm>
        </p:spPr>
        <p:txBody>
          <a:bodyPr anchor="ctr">
            <a:normAutofit/>
          </a:bodyPr>
          <a:lstStyle/>
          <a:p>
            <a:r>
              <a:rPr lang="en-US" dirty="0"/>
              <a:t>Your brand stand</a:t>
            </a:r>
          </a:p>
          <a:p>
            <a:r>
              <a:rPr lang="en-US" dirty="0"/>
              <a:t>SEO research and copywriting</a:t>
            </a:r>
          </a:p>
          <a:p>
            <a:r>
              <a:rPr lang="en-US" dirty="0"/>
              <a:t>Building your website</a:t>
            </a:r>
          </a:p>
          <a:p>
            <a:r>
              <a:rPr lang="en-US" dirty="0"/>
              <a:t>Terms &amp; conditions</a:t>
            </a:r>
          </a:p>
          <a:p>
            <a:endParaRPr lang="en-US" dirty="0"/>
          </a:p>
          <a:p>
            <a:endParaRPr lang="en-US" dirty="0"/>
          </a:p>
        </p:txBody>
      </p:sp>
    </p:spTree>
    <p:extLst>
      <p:ext uri="{BB962C8B-B14F-4D97-AF65-F5344CB8AC3E}">
        <p14:creationId xmlns:p14="http://schemas.microsoft.com/office/powerpoint/2010/main" val="2251465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Time line</a:t>
            </a:r>
          </a:p>
        </p:txBody>
      </p:sp>
      <p:sp>
        <p:nvSpPr>
          <p:cNvPr id="3" name="Content Placeholder 2"/>
          <p:cNvSpPr>
            <a:spLocks noGrp="1"/>
          </p:cNvSpPr>
          <p:nvPr>
            <p:ph idx="1"/>
          </p:nvPr>
        </p:nvSpPr>
        <p:spPr>
          <a:xfrm>
            <a:off x="5591695" y="1402080"/>
            <a:ext cx="5320696" cy="4053840"/>
          </a:xfrm>
        </p:spPr>
        <p:txBody>
          <a:bodyPr anchor="ctr">
            <a:normAutofit/>
          </a:bodyPr>
          <a:lstStyle/>
          <a:p>
            <a:pPr marL="0" indent="0">
              <a:lnSpc>
                <a:spcPct val="90000"/>
              </a:lnSpc>
              <a:buNone/>
            </a:pPr>
            <a:endParaRPr lang="en-US" sz="1100" b="1"/>
          </a:p>
          <a:p>
            <a:pPr marL="0" indent="0">
              <a:lnSpc>
                <a:spcPct val="90000"/>
              </a:lnSpc>
              <a:buNone/>
            </a:pPr>
            <a:r>
              <a:rPr lang="en-US" sz="1100" b="1" i="1">
                <a:latin typeface="Open Sans" panose="020B0606030504020204" pitchFamily="34" charset="0"/>
                <a:ea typeface="Open Sans" panose="020B0606030504020204" pitchFamily="34" charset="0"/>
                <a:cs typeface="Open Sans" panose="020B0606030504020204" pitchFamily="34" charset="0"/>
              </a:rPr>
              <a:t>We agree your exact offering before we start – need to know your products/services</a:t>
            </a:r>
          </a:p>
          <a:p>
            <a:pPr marL="0" indent="0">
              <a:lnSpc>
                <a:spcPct val="90000"/>
              </a:lnSpc>
              <a:buNone/>
            </a:pPr>
            <a:endParaRPr lang="en-US" sz="1100" b="1">
              <a:latin typeface="Open Sans" panose="020B0606030504020204" pitchFamily="34" charset="0"/>
              <a:ea typeface="Open Sans" panose="020B0606030504020204" pitchFamily="34" charset="0"/>
              <a:cs typeface="Open Sans" panose="020B0606030504020204" pitchFamily="34" charset="0"/>
            </a:endParaRPr>
          </a:p>
          <a:p>
            <a:pPr marL="0" indent="0">
              <a:lnSpc>
                <a:spcPct val="90000"/>
              </a:lnSpc>
              <a:buNone/>
            </a:pPr>
            <a:r>
              <a:rPr lang="en-US" sz="1100" b="1">
                <a:latin typeface="Open Sans" panose="020B0606030504020204" pitchFamily="34" charset="0"/>
                <a:ea typeface="Open Sans" panose="020B0606030504020204" pitchFamily="34" charset="0"/>
                <a:cs typeface="Open Sans" panose="020B0606030504020204" pitchFamily="34" charset="0"/>
              </a:rPr>
              <a:t>Week 1</a:t>
            </a:r>
          </a:p>
          <a:p>
            <a:pPr>
              <a:lnSpc>
                <a:spcPct val="90000"/>
              </a:lnSpc>
            </a:pPr>
            <a:r>
              <a:rPr lang="en-US" sz="1100"/>
              <a:t>I do the </a:t>
            </a:r>
            <a:r>
              <a:rPr lang="en-US" sz="1100" err="1"/>
              <a:t>keyphrase</a:t>
            </a:r>
            <a:r>
              <a:rPr lang="en-US" sz="1100"/>
              <a:t> research</a:t>
            </a:r>
          </a:p>
          <a:p>
            <a:pPr>
              <a:lnSpc>
                <a:spcPct val="90000"/>
              </a:lnSpc>
            </a:pPr>
            <a:r>
              <a:rPr lang="en-US" sz="1100"/>
              <a:t>Emailed to you for your comments/approval</a:t>
            </a:r>
          </a:p>
          <a:p>
            <a:pPr marL="0" indent="0">
              <a:lnSpc>
                <a:spcPct val="90000"/>
              </a:lnSpc>
              <a:buNone/>
            </a:pPr>
            <a:endParaRPr lang="en-US" sz="1100" b="1">
              <a:latin typeface="Open Sans" panose="020B0606030504020204" pitchFamily="34" charset="0"/>
              <a:ea typeface="Open Sans" panose="020B0606030504020204" pitchFamily="34" charset="0"/>
              <a:cs typeface="Open Sans" panose="020B0606030504020204" pitchFamily="34" charset="0"/>
            </a:endParaRPr>
          </a:p>
          <a:p>
            <a:pPr marL="0" indent="0">
              <a:lnSpc>
                <a:spcPct val="90000"/>
              </a:lnSpc>
              <a:buNone/>
            </a:pPr>
            <a:r>
              <a:rPr lang="en-US" sz="1100" b="1">
                <a:latin typeface="Open Sans" panose="020B0606030504020204" pitchFamily="34" charset="0"/>
                <a:ea typeface="Open Sans" panose="020B0606030504020204" pitchFamily="34" charset="0"/>
                <a:cs typeface="Open Sans" panose="020B0606030504020204" pitchFamily="34" charset="0"/>
              </a:rPr>
              <a:t>Week 2</a:t>
            </a:r>
          </a:p>
          <a:p>
            <a:pPr>
              <a:lnSpc>
                <a:spcPct val="90000"/>
              </a:lnSpc>
            </a:pPr>
            <a:r>
              <a:rPr lang="en-US" sz="1100"/>
              <a:t>Onsite and SEO copy (meta titles and descriptions) emailed to you</a:t>
            </a:r>
          </a:p>
          <a:p>
            <a:pPr marL="0" indent="0">
              <a:lnSpc>
                <a:spcPct val="90000"/>
              </a:lnSpc>
              <a:buNone/>
            </a:pPr>
            <a:endParaRPr lang="en-US" sz="1100" b="1">
              <a:latin typeface="Open Sans" panose="020B0606030504020204" pitchFamily="34" charset="0"/>
              <a:ea typeface="Open Sans" panose="020B0606030504020204" pitchFamily="34" charset="0"/>
              <a:cs typeface="Open Sans" panose="020B0606030504020204" pitchFamily="34" charset="0"/>
            </a:endParaRPr>
          </a:p>
          <a:p>
            <a:pPr marL="0" indent="0">
              <a:lnSpc>
                <a:spcPct val="90000"/>
              </a:lnSpc>
              <a:buNone/>
            </a:pPr>
            <a:r>
              <a:rPr lang="en-US" sz="1100" b="1">
                <a:latin typeface="Open Sans" panose="020B0606030504020204" pitchFamily="34" charset="0"/>
                <a:ea typeface="Open Sans" panose="020B0606030504020204" pitchFamily="34" charset="0"/>
                <a:cs typeface="Open Sans" panose="020B0606030504020204" pitchFamily="34" charset="0"/>
              </a:rPr>
              <a:t>Week 3</a:t>
            </a:r>
          </a:p>
          <a:p>
            <a:pPr>
              <a:lnSpc>
                <a:spcPct val="90000"/>
              </a:lnSpc>
            </a:pPr>
            <a:r>
              <a:rPr lang="en-US" sz="1100"/>
              <a:t>You review and feedback any revisions (one round)</a:t>
            </a:r>
          </a:p>
          <a:p>
            <a:pPr>
              <a:lnSpc>
                <a:spcPct val="90000"/>
              </a:lnSpc>
            </a:pPr>
            <a:r>
              <a:rPr lang="en-US" sz="1100"/>
              <a:t>I email you final copy</a:t>
            </a:r>
          </a:p>
          <a:p>
            <a:pPr>
              <a:lnSpc>
                <a:spcPct val="90000"/>
              </a:lnSpc>
            </a:pPr>
            <a:endParaRPr lang="en-US" sz="1100"/>
          </a:p>
        </p:txBody>
      </p:sp>
    </p:spTree>
    <p:extLst>
      <p:ext uri="{BB962C8B-B14F-4D97-AF65-F5344CB8AC3E}">
        <p14:creationId xmlns:p14="http://schemas.microsoft.com/office/powerpoint/2010/main" val="4242571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1600200" y="2363323"/>
            <a:ext cx="8991600" cy="1692771"/>
          </a:xfrm>
        </p:spPr>
        <p:txBody>
          <a:bodyPr>
            <a:normAutofit/>
          </a:bodyPr>
          <a:lstStyle/>
          <a:p>
            <a:r>
              <a:rPr lang="en-US" dirty="0"/>
              <a:t>investment</a:t>
            </a:r>
          </a:p>
        </p:txBody>
      </p:sp>
      <p:sp>
        <p:nvSpPr>
          <p:cNvPr id="5" name="Subtitle 4"/>
          <p:cNvSpPr>
            <a:spLocks noGrp="1"/>
          </p:cNvSpPr>
          <p:nvPr>
            <p:ph type="subTitle" idx="1"/>
          </p:nvPr>
        </p:nvSpPr>
        <p:spPr>
          <a:xfrm>
            <a:off x="6579220" y="5374888"/>
            <a:ext cx="3995955" cy="758282"/>
          </a:xfrm>
        </p:spPr>
        <p:txBody>
          <a:bodyPr>
            <a:normAutofit/>
          </a:bodyPr>
          <a:lstStyle/>
          <a:p>
            <a:pPr algn="r"/>
            <a:endParaRPr lang="en-US">
              <a:solidFill>
                <a:schemeClr val="bg1"/>
              </a:solidFill>
            </a:endParaRPr>
          </a:p>
        </p:txBody>
      </p:sp>
    </p:spTree>
    <p:extLst>
      <p:ext uri="{BB962C8B-B14F-4D97-AF65-F5344CB8AC3E}">
        <p14:creationId xmlns:p14="http://schemas.microsoft.com/office/powerpoint/2010/main" val="2873037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DE0022-DC9B-0E42-BA2C-3ED39D0E04FB}"/>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SEO Strategy</a:t>
            </a:r>
          </a:p>
        </p:txBody>
      </p:sp>
      <p:sp>
        <p:nvSpPr>
          <p:cNvPr id="3" name="Content Placeholder 2">
            <a:extLst>
              <a:ext uri="{FF2B5EF4-FFF2-40B4-BE49-F238E27FC236}">
                <a16:creationId xmlns:a16="http://schemas.microsoft.com/office/drawing/2014/main" id="{A91DF849-C5EC-BB41-8CBB-C2C13995E5FA}"/>
              </a:ext>
            </a:extLst>
          </p:cNvPr>
          <p:cNvSpPr>
            <a:spLocks noGrp="1"/>
          </p:cNvSpPr>
          <p:nvPr>
            <p:ph idx="1"/>
          </p:nvPr>
        </p:nvSpPr>
        <p:spPr>
          <a:xfrm>
            <a:off x="5591695" y="1402080"/>
            <a:ext cx="5320696" cy="4053840"/>
          </a:xfrm>
        </p:spPr>
        <p:txBody>
          <a:bodyPr anchor="ctr">
            <a:normAutofit/>
          </a:bodyPr>
          <a:lstStyle/>
          <a:p>
            <a:r>
              <a:rPr lang="en-US" dirty="0"/>
              <a:t>SEO </a:t>
            </a:r>
            <a:r>
              <a:rPr lang="en-US" dirty="0" err="1"/>
              <a:t>keyphrase</a:t>
            </a:r>
            <a:r>
              <a:rPr lang="en-US" dirty="0"/>
              <a:t> research and keyword strategy x 3 pages (Homepage, Your Story, Services) </a:t>
            </a:r>
          </a:p>
          <a:p>
            <a:pPr lvl="1"/>
            <a:r>
              <a:rPr lang="en-US" dirty="0"/>
              <a:t>Key phrases</a:t>
            </a:r>
          </a:p>
          <a:p>
            <a:pPr lvl="1"/>
            <a:r>
              <a:rPr lang="en-US" dirty="0"/>
              <a:t>Meta descriptions</a:t>
            </a:r>
          </a:p>
          <a:p>
            <a:pPr lvl="1"/>
            <a:r>
              <a:rPr lang="en-US" dirty="0"/>
              <a:t>Meta titles</a:t>
            </a:r>
          </a:p>
          <a:p>
            <a:r>
              <a:rPr lang="en-US" dirty="0"/>
              <a:t>Total: £200 </a:t>
            </a:r>
            <a:endParaRPr lang="en-US" sz="1200" dirty="0"/>
          </a:p>
          <a:p>
            <a:r>
              <a:rPr lang="en-US" sz="1200" dirty="0"/>
              <a:t>Excludes the cost of any article/blog post SEO</a:t>
            </a:r>
          </a:p>
          <a:p>
            <a:endParaRPr lang="en-US" dirty="0"/>
          </a:p>
          <a:p>
            <a:endParaRPr lang="en-US" dirty="0"/>
          </a:p>
        </p:txBody>
      </p:sp>
    </p:spTree>
    <p:extLst>
      <p:ext uri="{BB962C8B-B14F-4D97-AF65-F5344CB8AC3E}">
        <p14:creationId xmlns:p14="http://schemas.microsoft.com/office/powerpoint/2010/main" val="3017303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89B7E-7FC1-904A-9055-954CAEBD50AD}"/>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300">
                <a:solidFill>
                  <a:srgbClr val="FFFFFF"/>
                </a:solidFill>
              </a:rPr>
              <a:t>copywriting</a:t>
            </a:r>
          </a:p>
        </p:txBody>
      </p:sp>
      <p:sp>
        <p:nvSpPr>
          <p:cNvPr id="3" name="Content Placeholder 2">
            <a:extLst>
              <a:ext uri="{FF2B5EF4-FFF2-40B4-BE49-F238E27FC236}">
                <a16:creationId xmlns:a16="http://schemas.microsoft.com/office/drawing/2014/main" id="{42702F57-8CD5-6841-BD44-D05E66ECE015}"/>
              </a:ext>
            </a:extLst>
          </p:cNvPr>
          <p:cNvSpPr>
            <a:spLocks noGrp="1"/>
          </p:cNvSpPr>
          <p:nvPr>
            <p:ph idx="1"/>
          </p:nvPr>
        </p:nvSpPr>
        <p:spPr>
          <a:xfrm>
            <a:off x="5591695" y="1402080"/>
            <a:ext cx="5320696" cy="4053840"/>
          </a:xfrm>
        </p:spPr>
        <p:txBody>
          <a:bodyPr anchor="ctr">
            <a:normAutofit/>
          </a:bodyPr>
          <a:lstStyle/>
          <a:p>
            <a:pPr lvl="1"/>
            <a:r>
              <a:rPr lang="en-US" dirty="0"/>
              <a:t>Copywriting three pages</a:t>
            </a:r>
          </a:p>
          <a:p>
            <a:pPr lvl="2"/>
            <a:r>
              <a:rPr lang="en-US" dirty="0"/>
              <a:t>Homepage, Your Story &amp; Services</a:t>
            </a:r>
          </a:p>
          <a:p>
            <a:pPr lvl="1"/>
            <a:r>
              <a:rPr lang="en-US" dirty="0"/>
              <a:t>Total: £425</a:t>
            </a:r>
          </a:p>
          <a:p>
            <a:endParaRPr lang="en-US" dirty="0"/>
          </a:p>
        </p:txBody>
      </p:sp>
    </p:spTree>
    <p:extLst>
      <p:ext uri="{BB962C8B-B14F-4D97-AF65-F5344CB8AC3E}">
        <p14:creationId xmlns:p14="http://schemas.microsoft.com/office/powerpoint/2010/main" val="137019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F5D518-4EC0-304E-8E83-65AC450E50DE}"/>
              </a:ext>
            </a:extLst>
          </p:cNvPr>
          <p:cNvSpPr>
            <a:spLocks noGrp="1"/>
          </p:cNvSpPr>
          <p:nvPr>
            <p:ph type="ctrTitle"/>
          </p:nvPr>
        </p:nvSpPr>
        <p:spPr>
          <a:xfrm>
            <a:off x="1600200" y="2363323"/>
            <a:ext cx="8991600" cy="1692771"/>
          </a:xfrm>
        </p:spPr>
        <p:txBody>
          <a:bodyPr>
            <a:normAutofit/>
          </a:bodyPr>
          <a:lstStyle/>
          <a:p>
            <a:r>
              <a:rPr lang="en-US" dirty="0"/>
              <a:t>Building your website</a:t>
            </a:r>
          </a:p>
        </p:txBody>
      </p:sp>
      <p:sp>
        <p:nvSpPr>
          <p:cNvPr id="5" name="Subtitle 4">
            <a:extLst>
              <a:ext uri="{FF2B5EF4-FFF2-40B4-BE49-F238E27FC236}">
                <a16:creationId xmlns:a16="http://schemas.microsoft.com/office/drawing/2014/main" id="{0D9EF89E-D8C4-8F49-B617-EC8B29661D5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23357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CEF5-04A2-3746-9C07-CF7A731F9FCB}"/>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a:solidFill>
                  <a:srgbClr val="262626"/>
                </a:solidFill>
              </a:rPr>
              <a:t>Building your website</a:t>
            </a:r>
          </a:p>
        </p:txBody>
      </p:sp>
      <p:sp>
        <p:nvSpPr>
          <p:cNvPr id="3" name="Content Placeholder 2">
            <a:extLst>
              <a:ext uri="{FF2B5EF4-FFF2-40B4-BE49-F238E27FC236}">
                <a16:creationId xmlns:a16="http://schemas.microsoft.com/office/drawing/2014/main" id="{4D4325C3-6C96-7D42-8967-98A0BFB4B84B}"/>
              </a:ext>
            </a:extLst>
          </p:cNvPr>
          <p:cNvSpPr>
            <a:spLocks noGrp="1"/>
          </p:cNvSpPr>
          <p:nvPr>
            <p:ph idx="1"/>
          </p:nvPr>
        </p:nvSpPr>
        <p:spPr>
          <a:xfrm>
            <a:off x="6119732" y="2858703"/>
            <a:ext cx="5285791" cy="3042547"/>
          </a:xfrm>
        </p:spPr>
        <p:txBody>
          <a:bodyPr>
            <a:normAutofit fontScale="92500" lnSpcReduction="10000"/>
          </a:bodyPr>
          <a:lstStyle/>
          <a:p>
            <a:r>
              <a:rPr lang="en-US" dirty="0">
                <a:solidFill>
                  <a:schemeClr val="tx1"/>
                </a:solidFill>
              </a:rPr>
              <a:t>Your current site does not perform well </a:t>
            </a:r>
          </a:p>
          <a:p>
            <a:r>
              <a:rPr lang="en-US" dirty="0">
                <a:solidFill>
                  <a:schemeClr val="tx1"/>
                </a:solidFill>
              </a:rPr>
              <a:t>Looking at Google Page Insights we can see that it has amber warnings for both mobile and desktop</a:t>
            </a:r>
          </a:p>
          <a:p>
            <a:r>
              <a:rPr lang="en-US" dirty="0">
                <a:solidFill>
                  <a:schemeClr val="tx1"/>
                </a:solidFill>
              </a:rPr>
              <a:t>With a page load time of 4.6 seconds speed is of particular concern and a slow loading time can lead people to leave your site without viewing the content. </a:t>
            </a:r>
          </a:p>
          <a:p>
            <a:r>
              <a:rPr lang="en-US" dirty="0">
                <a:solidFill>
                  <a:schemeClr val="tx1"/>
                </a:solidFill>
              </a:rPr>
              <a:t>It also means you will be penalized by google –you will be ranked lower and may not be found in searches.  </a:t>
            </a:r>
          </a:p>
        </p:txBody>
      </p:sp>
      <p:sp>
        <p:nvSpPr>
          <p:cNvPr id="8" name="TextBox 7">
            <a:extLst>
              <a:ext uri="{FF2B5EF4-FFF2-40B4-BE49-F238E27FC236}">
                <a16:creationId xmlns:a16="http://schemas.microsoft.com/office/drawing/2014/main" id="{C309C278-1562-8A44-AE68-4309BE6478E8}"/>
              </a:ext>
            </a:extLst>
          </p:cNvPr>
          <p:cNvSpPr txBox="1"/>
          <p:nvPr/>
        </p:nvSpPr>
        <p:spPr>
          <a:xfrm>
            <a:off x="315840" y="1362896"/>
            <a:ext cx="986167" cy="369332"/>
          </a:xfrm>
          <a:prstGeom prst="rect">
            <a:avLst/>
          </a:prstGeom>
          <a:noFill/>
        </p:spPr>
        <p:txBody>
          <a:bodyPr wrap="none" rtlCol="0">
            <a:spAutoFit/>
          </a:bodyPr>
          <a:lstStyle/>
          <a:p>
            <a:r>
              <a:rPr lang="en-US" dirty="0"/>
              <a:t>Desktop</a:t>
            </a:r>
          </a:p>
        </p:txBody>
      </p:sp>
      <p:sp>
        <p:nvSpPr>
          <p:cNvPr id="15" name="TextBox 14">
            <a:extLst>
              <a:ext uri="{FF2B5EF4-FFF2-40B4-BE49-F238E27FC236}">
                <a16:creationId xmlns:a16="http://schemas.microsoft.com/office/drawing/2014/main" id="{A662DFBE-89AA-9A4F-99CE-53905659E2F3}"/>
              </a:ext>
            </a:extLst>
          </p:cNvPr>
          <p:cNvSpPr txBox="1"/>
          <p:nvPr/>
        </p:nvSpPr>
        <p:spPr>
          <a:xfrm>
            <a:off x="315840" y="3522969"/>
            <a:ext cx="819455" cy="369332"/>
          </a:xfrm>
          <a:prstGeom prst="rect">
            <a:avLst/>
          </a:prstGeom>
          <a:noFill/>
        </p:spPr>
        <p:txBody>
          <a:bodyPr wrap="none" rtlCol="0">
            <a:spAutoFit/>
          </a:bodyPr>
          <a:lstStyle/>
          <a:p>
            <a:r>
              <a:rPr lang="en-US" dirty="0"/>
              <a:t>Mobile</a:t>
            </a:r>
          </a:p>
        </p:txBody>
      </p:sp>
      <p:pic>
        <p:nvPicPr>
          <p:cNvPr id="4" name="Picture 3" descr="Screenshot 2019-05-14 17.36.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40" y="2013498"/>
            <a:ext cx="4302923" cy="1324805"/>
          </a:xfrm>
          <a:prstGeom prst="rect">
            <a:avLst/>
          </a:prstGeom>
        </p:spPr>
      </p:pic>
      <p:pic>
        <p:nvPicPr>
          <p:cNvPr id="6" name="Picture 5" descr="Screenshot 2019-05-14 17.36.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40" y="4191001"/>
            <a:ext cx="4302923" cy="1269065"/>
          </a:xfrm>
          <a:prstGeom prst="rect">
            <a:avLst/>
          </a:prstGeom>
        </p:spPr>
      </p:pic>
    </p:spTree>
    <p:extLst>
      <p:ext uri="{BB962C8B-B14F-4D97-AF65-F5344CB8AC3E}">
        <p14:creationId xmlns:p14="http://schemas.microsoft.com/office/powerpoint/2010/main" val="4085917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59C5C-9550-244F-B488-4A050E6760E2}"/>
              </a:ext>
            </a:extLst>
          </p:cNvPr>
          <p:cNvSpPr>
            <a:spLocks noGrp="1"/>
          </p:cNvSpPr>
          <p:nvPr>
            <p:ph type="title"/>
          </p:nvPr>
        </p:nvSpPr>
        <p:spPr>
          <a:xfrm>
            <a:off x="2231136" y="964692"/>
            <a:ext cx="7729728" cy="1188720"/>
          </a:xfrm>
        </p:spPr>
        <p:txBody>
          <a:bodyPr>
            <a:normAutofit/>
          </a:bodyPr>
          <a:lstStyle/>
          <a:p>
            <a:r>
              <a:rPr lang="en-US" dirty="0"/>
              <a:t>Duncan can build you </a:t>
            </a:r>
            <a:br>
              <a:rPr lang="en-US" dirty="0"/>
            </a:br>
            <a:r>
              <a:rPr lang="en-US" dirty="0"/>
              <a:t>a best practice website</a:t>
            </a:r>
          </a:p>
        </p:txBody>
      </p:sp>
      <p:graphicFrame>
        <p:nvGraphicFramePr>
          <p:cNvPr id="5" name="Content Placeholder 2">
            <a:extLst>
              <a:ext uri="{FF2B5EF4-FFF2-40B4-BE49-F238E27FC236}">
                <a16:creationId xmlns:a16="http://schemas.microsoft.com/office/drawing/2014/main" id="{1F023A32-D692-41D9-BC3C-616C75DE5900}"/>
              </a:ext>
            </a:extLst>
          </p:cNvPr>
          <p:cNvGraphicFramePr>
            <a:graphicFrameLocks noGrp="1"/>
          </p:cNvGraphicFramePr>
          <p:nvPr>
            <p:ph idx="1"/>
            <p:extLst>
              <p:ext uri="{D42A27DB-BD31-4B8C-83A1-F6EECF244321}">
                <p14:modId xmlns:p14="http://schemas.microsoft.com/office/powerpoint/2010/main" val="1917534285"/>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0872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633EE-7148-4147-8F4E-BBC2D2FA3D69}"/>
              </a:ext>
            </a:extLst>
          </p:cNvPr>
          <p:cNvSpPr>
            <a:spLocks noGrp="1"/>
          </p:cNvSpPr>
          <p:nvPr>
            <p:ph type="ctrTitle"/>
          </p:nvPr>
        </p:nvSpPr>
        <p:spPr>
          <a:xfrm>
            <a:off x="1600200" y="2363323"/>
            <a:ext cx="8991600" cy="1692771"/>
          </a:xfrm>
        </p:spPr>
        <p:txBody>
          <a:bodyPr>
            <a:normAutofit/>
          </a:bodyPr>
          <a:lstStyle/>
          <a:p>
            <a:r>
              <a:rPr lang="en-US" dirty="0"/>
              <a:t>menu structure options</a:t>
            </a:r>
          </a:p>
        </p:txBody>
      </p:sp>
      <p:sp>
        <p:nvSpPr>
          <p:cNvPr id="3" name="Content Placeholder 2">
            <a:extLst>
              <a:ext uri="{FF2B5EF4-FFF2-40B4-BE49-F238E27FC236}">
                <a16:creationId xmlns:a16="http://schemas.microsoft.com/office/drawing/2014/main" id="{E41AC061-44A3-8748-AB68-F02CA8054FD2}"/>
              </a:ext>
            </a:extLst>
          </p:cNvPr>
          <p:cNvSpPr>
            <a:spLocks noGrp="1"/>
          </p:cNvSpPr>
          <p:nvPr>
            <p:ph type="subTitle" idx="1"/>
          </p:nvPr>
        </p:nvSpPr>
        <p:spPr>
          <a:xfrm>
            <a:off x="6579220" y="5374888"/>
            <a:ext cx="3995955" cy="758282"/>
          </a:xfrm>
        </p:spPr>
        <p:txBody>
          <a:bodyPr>
            <a:normAutofit/>
          </a:bodyPr>
          <a:lstStyle/>
          <a:p>
            <a:pPr algn="r">
              <a:lnSpc>
                <a:spcPct val="90000"/>
              </a:lnSpc>
            </a:pPr>
            <a:r>
              <a:rPr lang="en-US" sz="800" b="1">
                <a:solidFill>
                  <a:schemeClr val="bg1"/>
                </a:solidFill>
              </a:rPr>
              <a:t>Two options</a:t>
            </a:r>
          </a:p>
          <a:p>
            <a:pPr algn="r">
              <a:lnSpc>
                <a:spcPct val="90000"/>
              </a:lnSpc>
            </a:pPr>
            <a:r>
              <a:rPr lang="en-US" sz="800">
                <a:solidFill>
                  <a:schemeClr val="bg1"/>
                </a:solidFill>
              </a:rPr>
              <a:t>Super simple – perhaps as the launch option</a:t>
            </a:r>
          </a:p>
          <a:p>
            <a:pPr algn="r">
              <a:lnSpc>
                <a:spcPct val="90000"/>
              </a:lnSpc>
            </a:pPr>
            <a:r>
              <a:rPr lang="en-US" sz="800">
                <a:solidFill>
                  <a:schemeClr val="bg1"/>
                </a:solidFill>
              </a:rPr>
              <a:t>More functionality – when more established and have press, testimonials, etc.</a:t>
            </a:r>
          </a:p>
        </p:txBody>
      </p:sp>
    </p:spTree>
    <p:extLst>
      <p:ext uri="{BB962C8B-B14F-4D97-AF65-F5344CB8AC3E}">
        <p14:creationId xmlns:p14="http://schemas.microsoft.com/office/powerpoint/2010/main" val="3702870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1">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60551C-B0DF-544A-905F-C7517140BA5D}"/>
              </a:ext>
            </a:extLst>
          </p:cNvPr>
          <p:cNvPicPr>
            <a:picLocks noChangeAspect="1"/>
          </p:cNvPicPr>
          <p:nvPr/>
        </p:nvPicPr>
        <p:blipFill>
          <a:blip r:embed="rId2"/>
          <a:stretch>
            <a:fillRect/>
          </a:stretch>
        </p:blipFill>
        <p:spPr>
          <a:xfrm>
            <a:off x="2815770" y="1288923"/>
            <a:ext cx="6560459" cy="4133088"/>
          </a:xfrm>
          <a:prstGeom prst="rect">
            <a:avLst/>
          </a:prstGeom>
        </p:spPr>
      </p:pic>
    </p:spTree>
    <p:extLst>
      <p:ext uri="{BB962C8B-B14F-4D97-AF65-F5344CB8AC3E}">
        <p14:creationId xmlns:p14="http://schemas.microsoft.com/office/powerpoint/2010/main" val="406046904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4FDDA-9ADB-4B45-A137-9E3CCD39D371}"/>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100">
                <a:solidFill>
                  <a:srgbClr val="FFFFFF"/>
                </a:solidFill>
              </a:rPr>
              <a:t>Web development</a:t>
            </a:r>
          </a:p>
        </p:txBody>
      </p:sp>
      <p:sp>
        <p:nvSpPr>
          <p:cNvPr id="3" name="Content Placeholder 2">
            <a:extLst>
              <a:ext uri="{FF2B5EF4-FFF2-40B4-BE49-F238E27FC236}">
                <a16:creationId xmlns:a16="http://schemas.microsoft.com/office/drawing/2014/main" id="{305DF327-6B73-0344-92CD-64BC8EC542BA}"/>
              </a:ext>
            </a:extLst>
          </p:cNvPr>
          <p:cNvSpPr>
            <a:spLocks noGrp="1"/>
          </p:cNvSpPr>
          <p:nvPr>
            <p:ph idx="1"/>
          </p:nvPr>
        </p:nvSpPr>
        <p:spPr>
          <a:xfrm>
            <a:off x="5591695" y="1402080"/>
            <a:ext cx="5320696" cy="4053840"/>
          </a:xfrm>
        </p:spPr>
        <p:txBody>
          <a:bodyPr anchor="ctr">
            <a:normAutofit/>
          </a:bodyPr>
          <a:lstStyle/>
          <a:p>
            <a:pPr lvl="1">
              <a:lnSpc>
                <a:spcPct val="90000"/>
              </a:lnSpc>
            </a:pPr>
            <a:endParaRPr lang="en-US" sz="1100" dirty="0"/>
          </a:p>
          <a:p>
            <a:pPr>
              <a:lnSpc>
                <a:spcPct val="90000"/>
              </a:lnSpc>
            </a:pPr>
            <a:endParaRPr lang="en-US" sz="1100" dirty="0"/>
          </a:p>
          <a:p>
            <a:pPr marL="0" indent="0">
              <a:lnSpc>
                <a:spcPct val="90000"/>
              </a:lnSpc>
              <a:buNone/>
            </a:pPr>
            <a:r>
              <a:rPr lang="en-GB" sz="1100" dirty="0"/>
              <a:t>Stage 1</a:t>
            </a:r>
          </a:p>
          <a:p>
            <a:pPr>
              <a:lnSpc>
                <a:spcPct val="90000"/>
              </a:lnSpc>
            </a:pPr>
            <a:r>
              <a:rPr lang="en-GB" sz="1100" dirty="0"/>
              <a:t>£1000 for the website build</a:t>
            </a:r>
          </a:p>
          <a:p>
            <a:pPr>
              <a:lnSpc>
                <a:spcPct val="90000"/>
              </a:lnSpc>
            </a:pPr>
            <a:r>
              <a:rPr lang="en-GB" sz="1100" dirty="0"/>
              <a:t>An additional £400 if you want a content management system so you can update it yourself.</a:t>
            </a:r>
          </a:p>
          <a:p>
            <a:pPr>
              <a:lnSpc>
                <a:spcPct val="90000"/>
              </a:lnSpc>
            </a:pPr>
            <a:r>
              <a:rPr lang="en-GB" sz="1100" dirty="0"/>
              <a:t>No monthly hosting costs, or ongoing SMS costs.</a:t>
            </a:r>
          </a:p>
          <a:p>
            <a:pPr>
              <a:lnSpc>
                <a:spcPct val="90000"/>
              </a:lnSpc>
            </a:pPr>
            <a:endParaRPr lang="en-GB" sz="1100" dirty="0"/>
          </a:p>
          <a:p>
            <a:pPr marL="0" indent="0">
              <a:lnSpc>
                <a:spcPct val="90000"/>
              </a:lnSpc>
              <a:buNone/>
            </a:pPr>
            <a:r>
              <a:rPr lang="en-GB" sz="1100" dirty="0"/>
              <a:t>Stage 2</a:t>
            </a:r>
          </a:p>
          <a:p>
            <a:pPr>
              <a:lnSpc>
                <a:spcPct val="90000"/>
              </a:lnSpc>
            </a:pPr>
            <a:r>
              <a:rPr lang="en-GB" sz="1100" dirty="0"/>
              <a:t>£1,900</a:t>
            </a:r>
          </a:p>
          <a:p>
            <a:pPr>
              <a:lnSpc>
                <a:spcPct val="90000"/>
              </a:lnSpc>
            </a:pPr>
            <a:r>
              <a:rPr lang="en-GB" sz="1100" dirty="0"/>
              <a:t>If you decided to go straight to stage 2, without doing stage 1, the all-in development price would be £2,000</a:t>
            </a:r>
          </a:p>
          <a:p>
            <a:pPr>
              <a:lnSpc>
                <a:spcPct val="90000"/>
              </a:lnSpc>
            </a:pPr>
            <a:r>
              <a:rPr lang="en-GB" sz="1100" dirty="0"/>
              <a:t>There would be additional costs from me if you want copy and SEO for these additional stage 2 pages (but not every page would need it – e.g. Testimonials, Press would not need it)</a:t>
            </a:r>
          </a:p>
          <a:p>
            <a:pPr marL="0" indent="0">
              <a:lnSpc>
                <a:spcPct val="90000"/>
              </a:lnSpc>
              <a:buNone/>
            </a:pPr>
            <a:endParaRPr lang="en-US" sz="1100" dirty="0"/>
          </a:p>
        </p:txBody>
      </p:sp>
    </p:spTree>
    <p:extLst>
      <p:ext uri="{BB962C8B-B14F-4D97-AF65-F5344CB8AC3E}">
        <p14:creationId xmlns:p14="http://schemas.microsoft.com/office/powerpoint/2010/main" val="779528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1600200" y="2363323"/>
            <a:ext cx="8991600" cy="1692771"/>
          </a:xfrm>
        </p:spPr>
        <p:txBody>
          <a:bodyPr>
            <a:normAutofit/>
          </a:bodyPr>
          <a:lstStyle/>
          <a:p>
            <a:r>
              <a:rPr lang="en-US"/>
              <a:t>You have </a:t>
            </a:r>
            <a:r>
              <a:rPr lang="en-GB"/>
              <a:t>a powerful brand stand</a:t>
            </a:r>
            <a:endParaRPr lang="en-US"/>
          </a:p>
        </p:txBody>
      </p:sp>
      <p:sp>
        <p:nvSpPr>
          <p:cNvPr id="2" name="Subtitle 1"/>
          <p:cNvSpPr>
            <a:spLocks noGrp="1"/>
          </p:cNvSpPr>
          <p:nvPr>
            <p:ph type="subTitle" idx="1"/>
          </p:nvPr>
        </p:nvSpPr>
        <p:spPr>
          <a:xfrm>
            <a:off x="6579220" y="5374888"/>
            <a:ext cx="3995955" cy="758282"/>
          </a:xfrm>
        </p:spPr>
        <p:txBody>
          <a:bodyPr>
            <a:normAutofit/>
          </a:bodyPr>
          <a:lstStyle/>
          <a:p>
            <a:pPr algn="r"/>
            <a:endParaRPr lang="en-US">
              <a:solidFill>
                <a:schemeClr val="bg1"/>
              </a:solidFill>
            </a:endParaRPr>
          </a:p>
        </p:txBody>
      </p:sp>
    </p:spTree>
    <p:extLst>
      <p:ext uri="{BB962C8B-B14F-4D97-AF65-F5344CB8AC3E}">
        <p14:creationId xmlns:p14="http://schemas.microsoft.com/office/powerpoint/2010/main" val="4220066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39E728-7455-0144-BA25-BCA0047FB789}"/>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100" dirty="0">
                <a:solidFill>
                  <a:srgbClr val="FFFFFF"/>
                </a:solidFill>
              </a:rPr>
              <a:t>Web Development timings</a:t>
            </a:r>
          </a:p>
        </p:txBody>
      </p:sp>
      <p:sp>
        <p:nvSpPr>
          <p:cNvPr id="3" name="Content Placeholder 2">
            <a:extLst>
              <a:ext uri="{FF2B5EF4-FFF2-40B4-BE49-F238E27FC236}">
                <a16:creationId xmlns:a16="http://schemas.microsoft.com/office/drawing/2014/main" id="{5F7352D2-C093-DF4E-BA28-7FE01613B887}"/>
              </a:ext>
            </a:extLst>
          </p:cNvPr>
          <p:cNvSpPr>
            <a:spLocks noGrp="1"/>
          </p:cNvSpPr>
          <p:nvPr>
            <p:ph idx="1"/>
          </p:nvPr>
        </p:nvSpPr>
        <p:spPr>
          <a:xfrm>
            <a:off x="5591695" y="1402080"/>
            <a:ext cx="5320696" cy="4053840"/>
          </a:xfrm>
        </p:spPr>
        <p:txBody>
          <a:bodyPr anchor="ctr">
            <a:normAutofit/>
          </a:bodyPr>
          <a:lstStyle/>
          <a:p>
            <a:pPr marL="0" indent="0">
              <a:buNone/>
            </a:pPr>
            <a:r>
              <a:rPr lang="en-GB" b="1"/>
              <a:t>Stage 1</a:t>
            </a:r>
          </a:p>
          <a:p>
            <a:r>
              <a:rPr lang="en-GB"/>
              <a:t>2 to 3 weeks</a:t>
            </a:r>
          </a:p>
          <a:p>
            <a:pPr marL="0" indent="0">
              <a:buNone/>
            </a:pPr>
            <a:br>
              <a:rPr lang="en-GB"/>
            </a:br>
            <a:endParaRPr lang="en-GB"/>
          </a:p>
          <a:p>
            <a:pPr marL="0" indent="0">
              <a:buNone/>
            </a:pPr>
            <a:r>
              <a:rPr lang="en-GB" b="1"/>
              <a:t>Stage 2</a:t>
            </a:r>
          </a:p>
          <a:p>
            <a:r>
              <a:rPr lang="en-GB"/>
              <a:t>1 to 2 months</a:t>
            </a:r>
          </a:p>
        </p:txBody>
      </p:sp>
    </p:spTree>
    <p:extLst>
      <p:ext uri="{BB962C8B-B14F-4D97-AF65-F5344CB8AC3E}">
        <p14:creationId xmlns:p14="http://schemas.microsoft.com/office/powerpoint/2010/main" val="117199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2BAAA4-F4FD-3746-9FB8-170ADAD39136}"/>
              </a:ext>
            </a:extLst>
          </p:cNvPr>
          <p:cNvSpPr>
            <a:spLocks noGrp="1"/>
          </p:cNvSpPr>
          <p:nvPr>
            <p:ph type="ctrTitle"/>
          </p:nvPr>
        </p:nvSpPr>
        <p:spPr>
          <a:xfrm>
            <a:off x="1600200" y="2363323"/>
            <a:ext cx="8991600" cy="1692771"/>
          </a:xfrm>
        </p:spPr>
        <p:txBody>
          <a:bodyPr>
            <a:normAutofit/>
          </a:bodyPr>
          <a:lstStyle/>
          <a:p>
            <a:r>
              <a:rPr lang="en-US" dirty="0"/>
              <a:t>Examples of </a:t>
            </a:r>
            <a:r>
              <a:rPr lang="en-US" dirty="0" err="1"/>
              <a:t>duncan’s</a:t>
            </a:r>
            <a:r>
              <a:rPr lang="en-US" dirty="0"/>
              <a:t> work</a:t>
            </a:r>
          </a:p>
        </p:txBody>
      </p:sp>
      <p:sp>
        <p:nvSpPr>
          <p:cNvPr id="4" name="Subtitle 3">
            <a:extLst>
              <a:ext uri="{FF2B5EF4-FFF2-40B4-BE49-F238E27FC236}">
                <a16:creationId xmlns:a16="http://schemas.microsoft.com/office/drawing/2014/main" id="{4B365BC3-A5BB-0545-8317-41D879679EDA}"/>
              </a:ext>
            </a:extLst>
          </p:cNvPr>
          <p:cNvSpPr>
            <a:spLocks noGrp="1"/>
          </p:cNvSpPr>
          <p:nvPr>
            <p:ph type="subTitle" idx="1"/>
          </p:nvPr>
        </p:nvSpPr>
        <p:spPr>
          <a:xfrm>
            <a:off x="6579220" y="5374888"/>
            <a:ext cx="3995955" cy="758282"/>
          </a:xfrm>
        </p:spPr>
        <p:txBody>
          <a:bodyPr>
            <a:normAutofit/>
          </a:bodyPr>
          <a:lstStyle/>
          <a:p>
            <a:pPr algn="r"/>
            <a:endParaRPr lang="en-US">
              <a:solidFill>
                <a:schemeClr val="bg1"/>
              </a:solidFill>
            </a:endParaRPr>
          </a:p>
        </p:txBody>
      </p:sp>
    </p:spTree>
    <p:extLst>
      <p:ext uri="{BB962C8B-B14F-4D97-AF65-F5344CB8AC3E}">
        <p14:creationId xmlns:p14="http://schemas.microsoft.com/office/powerpoint/2010/main" val="4015096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F50326-6478-45B6-8E6E-02F136CA7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5963"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98B7F-39F6-8742-8785-FDEC2E75660B}"/>
              </a:ext>
            </a:extLst>
          </p:cNvPr>
          <p:cNvSpPr>
            <a:spLocks noGrp="1"/>
          </p:cNvSpPr>
          <p:nvPr>
            <p:ph type="title"/>
          </p:nvPr>
        </p:nvSpPr>
        <p:spPr>
          <a:xfrm>
            <a:off x="271000" y="2893470"/>
            <a:ext cx="3285000" cy="1071062"/>
          </a:xfrm>
        </p:spPr>
        <p:txBody>
          <a:bodyPr vert="horz" lIns="182880" tIns="182880" rIns="182880" bIns="182880" rtlCol="0" anchor="ctr" anchorCtr="1">
            <a:normAutofit/>
          </a:bodyPr>
          <a:lstStyle/>
          <a:p>
            <a:r>
              <a:rPr lang="en-US" sz="1200" dirty="0" err="1">
                <a:solidFill>
                  <a:srgbClr val="262626"/>
                </a:solidFill>
                <a:latin typeface="+mj-lt"/>
                <a:ea typeface="+mj-ea"/>
                <a:cs typeface="+mj-cs"/>
              </a:rPr>
              <a:t>beginnersyogaguide.com</a:t>
            </a:r>
            <a:endParaRPr lang="en-US" sz="1200" dirty="0">
              <a:solidFill>
                <a:srgbClr val="262626"/>
              </a:solidFill>
              <a:latin typeface="+mj-lt"/>
              <a:ea typeface="+mj-ea"/>
              <a:cs typeface="+mj-cs"/>
            </a:endParaRPr>
          </a:p>
        </p:txBody>
      </p:sp>
      <p:sp>
        <p:nvSpPr>
          <p:cNvPr id="19" name="Rectangle 18">
            <a:extLst>
              <a:ext uri="{FF2B5EF4-FFF2-40B4-BE49-F238E27FC236}">
                <a16:creationId xmlns:a16="http://schemas.microsoft.com/office/drawing/2014/main" id="{DF61FC49-3E2D-4969-94A0-B0C49108F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4519" y="640080"/>
            <a:ext cx="6847401"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C882F2-41B8-4EBD-9DF4-3005A19E5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80008" y="806357"/>
            <a:ext cx="6508844"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B60ABBC-32E5-1047-A4D5-DB48D690983D}"/>
              </a:ext>
            </a:extLst>
          </p:cNvPr>
          <p:cNvPicPr>
            <a:picLocks noGrp="1" noChangeAspect="1"/>
          </p:cNvPicPr>
          <p:nvPr>
            <p:ph idx="1"/>
          </p:nvPr>
        </p:nvPicPr>
        <p:blipFill>
          <a:blip r:embed="rId2"/>
          <a:stretch>
            <a:fillRect/>
          </a:stretch>
        </p:blipFill>
        <p:spPr>
          <a:xfrm>
            <a:off x="5922475" y="970949"/>
            <a:ext cx="4461448" cy="4599432"/>
          </a:xfrm>
          <a:prstGeom prst="rect">
            <a:avLst/>
          </a:prstGeom>
        </p:spPr>
      </p:pic>
    </p:spTree>
    <p:extLst>
      <p:ext uri="{BB962C8B-B14F-4D97-AF65-F5344CB8AC3E}">
        <p14:creationId xmlns:p14="http://schemas.microsoft.com/office/powerpoint/2010/main" val="4208645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EEA2-5C4D-224F-8EC9-CF28B95C6CBC}"/>
              </a:ext>
            </a:extLst>
          </p:cNvPr>
          <p:cNvSpPr>
            <a:spLocks noGrp="1"/>
          </p:cNvSpPr>
          <p:nvPr>
            <p:ph type="title"/>
          </p:nvPr>
        </p:nvSpPr>
        <p:spPr>
          <a:prstGeom prst="ellipse">
            <a:avLst/>
          </a:prstGeom>
          <a:solidFill>
            <a:schemeClr val="accent2">
              <a:lumMod val="75000"/>
            </a:schemeClr>
          </a:solidFill>
          <a:ln>
            <a:noFill/>
          </a:ln>
        </p:spPr>
        <p:txBody>
          <a:bodyPr>
            <a:normAutofit/>
          </a:bodyPr>
          <a:lstStyle/>
          <a:p>
            <a:r>
              <a:rPr lang="en-US" sz="2000" dirty="0">
                <a:solidFill>
                  <a:srgbClr val="FFFFFF"/>
                </a:solidFill>
              </a:rPr>
              <a:t>technologies</a:t>
            </a:r>
          </a:p>
        </p:txBody>
      </p:sp>
      <p:sp>
        <p:nvSpPr>
          <p:cNvPr id="3" name="Content Placeholder 2">
            <a:extLst>
              <a:ext uri="{FF2B5EF4-FFF2-40B4-BE49-F238E27FC236}">
                <a16:creationId xmlns:a16="http://schemas.microsoft.com/office/drawing/2014/main" id="{9CFC3F57-42C6-DE46-ACB1-8D814C7FEB38}"/>
              </a:ext>
            </a:extLst>
          </p:cNvPr>
          <p:cNvSpPr>
            <a:spLocks noGrp="1"/>
          </p:cNvSpPr>
          <p:nvPr>
            <p:ph sz="half" idx="1"/>
          </p:nvPr>
        </p:nvSpPr>
        <p:spPr/>
        <p:txBody>
          <a:bodyPr anchor="ctr">
            <a:normAutofit fontScale="85000" lnSpcReduction="20000"/>
          </a:bodyPr>
          <a:lstStyle/>
          <a:p>
            <a:pPr marL="0" indent="0">
              <a:buNone/>
            </a:pPr>
            <a:r>
              <a:rPr lang="en-GB" b="1" dirty="0"/>
              <a:t>Bespoke website</a:t>
            </a:r>
          </a:p>
          <a:p>
            <a:r>
              <a:rPr lang="en-GB" dirty="0"/>
              <a:t>C# MVC</a:t>
            </a:r>
          </a:p>
          <a:p>
            <a:r>
              <a:rPr lang="en-GB" dirty="0"/>
              <a:t>Web API</a:t>
            </a:r>
          </a:p>
          <a:p>
            <a:r>
              <a:rPr lang="en-GB" dirty="0"/>
              <a:t>Java, JSP</a:t>
            </a:r>
          </a:p>
          <a:p>
            <a:r>
              <a:rPr lang="en-GB" dirty="0"/>
              <a:t>HTML 5</a:t>
            </a:r>
          </a:p>
          <a:p>
            <a:r>
              <a:rPr lang="en-GB" dirty="0"/>
              <a:t>Servlets</a:t>
            </a:r>
          </a:p>
          <a:p>
            <a:r>
              <a:rPr lang="en-GB" dirty="0"/>
              <a:t>C++</a:t>
            </a:r>
          </a:p>
          <a:p>
            <a:r>
              <a:rPr lang="en-GB" dirty="0"/>
              <a:t>CSS3</a:t>
            </a:r>
          </a:p>
          <a:p>
            <a:r>
              <a:rPr lang="en-GB" dirty="0"/>
              <a:t>JavaScript/jQuery</a:t>
            </a:r>
          </a:p>
          <a:p>
            <a:r>
              <a:rPr lang="en-GB" dirty="0" err="1"/>
              <a:t>Matlab</a:t>
            </a:r>
            <a:endParaRPr lang="en-GB" dirty="0"/>
          </a:p>
          <a:p>
            <a:endParaRPr lang="en-US" dirty="0"/>
          </a:p>
        </p:txBody>
      </p:sp>
      <p:sp>
        <p:nvSpPr>
          <p:cNvPr id="4" name="Content Placeholder 3">
            <a:extLst>
              <a:ext uri="{FF2B5EF4-FFF2-40B4-BE49-F238E27FC236}">
                <a16:creationId xmlns:a16="http://schemas.microsoft.com/office/drawing/2014/main" id="{D587A0C7-722F-C948-A8F7-BE95C97271DF}"/>
              </a:ext>
            </a:extLst>
          </p:cNvPr>
          <p:cNvSpPr>
            <a:spLocks noGrp="1"/>
          </p:cNvSpPr>
          <p:nvPr>
            <p:ph sz="half" idx="2"/>
          </p:nvPr>
        </p:nvSpPr>
        <p:spPr/>
        <p:txBody>
          <a:bodyPr>
            <a:normAutofit fontScale="85000" lnSpcReduction="20000"/>
          </a:bodyPr>
          <a:lstStyle/>
          <a:p>
            <a:r>
              <a:rPr lang="en-GB" dirty="0"/>
              <a:t>OpenGL</a:t>
            </a:r>
          </a:p>
          <a:p>
            <a:r>
              <a:rPr lang="en-GB" dirty="0"/>
              <a:t>XML</a:t>
            </a:r>
          </a:p>
          <a:p>
            <a:r>
              <a:rPr lang="en-GB" dirty="0"/>
              <a:t>EJB</a:t>
            </a:r>
          </a:p>
          <a:p>
            <a:r>
              <a:rPr lang="en-GB" dirty="0"/>
              <a:t>Asp</a:t>
            </a:r>
          </a:p>
          <a:p>
            <a:r>
              <a:rPr lang="en-GB" dirty="0" err="1"/>
              <a:t>Asp.net</a:t>
            </a:r>
            <a:endParaRPr lang="en-GB" dirty="0"/>
          </a:p>
          <a:p>
            <a:r>
              <a:rPr lang="en-GB" dirty="0"/>
              <a:t>VB</a:t>
            </a:r>
          </a:p>
          <a:p>
            <a:r>
              <a:rPr lang="en-GB" dirty="0"/>
              <a:t>SOAP</a:t>
            </a:r>
          </a:p>
          <a:p>
            <a:r>
              <a:rPr lang="en-GB" dirty="0"/>
              <a:t>Microsoft SQL</a:t>
            </a:r>
          </a:p>
          <a:p>
            <a:r>
              <a:rPr lang="en-GB" dirty="0"/>
              <a:t>MySQL</a:t>
            </a:r>
          </a:p>
          <a:p>
            <a:r>
              <a:rPr lang="en-GB" dirty="0"/>
              <a:t>Perl and Angular</a:t>
            </a:r>
            <a:endParaRPr lang="en-US" dirty="0"/>
          </a:p>
        </p:txBody>
      </p:sp>
    </p:spTree>
    <p:extLst>
      <p:ext uri="{BB962C8B-B14F-4D97-AF65-F5344CB8AC3E}">
        <p14:creationId xmlns:p14="http://schemas.microsoft.com/office/powerpoint/2010/main" val="1062058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98B7F-39F6-8742-8785-FDEC2E75660B}"/>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1600" dirty="0" err="1">
                <a:solidFill>
                  <a:srgbClr val="262626"/>
                </a:solidFill>
                <a:latin typeface="+mj-lt"/>
                <a:ea typeface="+mj-ea"/>
                <a:cs typeface="+mj-cs"/>
              </a:rPr>
              <a:t>Yogaclicks.store</a:t>
            </a:r>
            <a:endParaRPr lang="en-US" sz="1600" dirty="0">
              <a:solidFill>
                <a:srgbClr val="262626"/>
              </a:solidFill>
              <a:latin typeface="+mj-lt"/>
              <a:ea typeface="+mj-ea"/>
              <a:cs typeface="+mj-cs"/>
            </a:endParaRPr>
          </a:p>
        </p:txBody>
      </p:sp>
      <p:pic>
        <p:nvPicPr>
          <p:cNvPr id="7" name="Content Placeholder 3">
            <a:extLst>
              <a:ext uri="{FF2B5EF4-FFF2-40B4-BE49-F238E27FC236}">
                <a16:creationId xmlns:a16="http://schemas.microsoft.com/office/drawing/2014/main" id="{A7FDCA60-6DB7-9E43-A5F9-B1EF7645BAB5}"/>
              </a:ext>
            </a:extLst>
          </p:cNvPr>
          <p:cNvPicPr>
            <a:picLocks noGrp="1" noChangeAspect="1"/>
          </p:cNvPicPr>
          <p:nvPr>
            <p:ph idx="1"/>
          </p:nvPr>
        </p:nvPicPr>
        <p:blipFill rotWithShape="1">
          <a:blip r:embed="rId2"/>
          <a:srcRect t="-1976" r="36537"/>
          <a:stretch/>
        </p:blipFill>
        <p:spPr>
          <a:xfrm>
            <a:off x="6116514" y="640080"/>
            <a:ext cx="4613268" cy="5263134"/>
          </a:xfrm>
          <a:prstGeom prst="rect">
            <a:avLst/>
          </a:prstGeom>
        </p:spPr>
      </p:pic>
    </p:spTree>
    <p:extLst>
      <p:ext uri="{BB962C8B-B14F-4D97-AF65-F5344CB8AC3E}">
        <p14:creationId xmlns:p14="http://schemas.microsoft.com/office/powerpoint/2010/main" val="1479580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A8EEA2-5C4D-224F-8EC9-CF28B95C6CB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000" dirty="0">
                <a:solidFill>
                  <a:srgbClr val="FFFFFF"/>
                </a:solidFill>
              </a:rPr>
              <a:t>technologies</a:t>
            </a:r>
          </a:p>
        </p:txBody>
      </p:sp>
      <p:sp>
        <p:nvSpPr>
          <p:cNvPr id="3" name="Content Placeholder 2">
            <a:extLst>
              <a:ext uri="{FF2B5EF4-FFF2-40B4-BE49-F238E27FC236}">
                <a16:creationId xmlns:a16="http://schemas.microsoft.com/office/drawing/2014/main" id="{9CFC3F57-42C6-DE46-ACB1-8D814C7FEB38}"/>
              </a:ext>
            </a:extLst>
          </p:cNvPr>
          <p:cNvSpPr>
            <a:spLocks noGrp="1"/>
          </p:cNvSpPr>
          <p:nvPr>
            <p:ph idx="1"/>
          </p:nvPr>
        </p:nvSpPr>
        <p:spPr>
          <a:xfrm>
            <a:off x="5591695" y="1402080"/>
            <a:ext cx="5320696" cy="4053840"/>
          </a:xfrm>
        </p:spPr>
        <p:txBody>
          <a:bodyPr anchor="ctr">
            <a:normAutofit/>
          </a:bodyPr>
          <a:lstStyle/>
          <a:p>
            <a:r>
              <a:rPr lang="en-GB" dirty="0"/>
              <a:t>Shopify platform</a:t>
            </a:r>
          </a:p>
          <a:p>
            <a:r>
              <a:rPr lang="en-GB" dirty="0"/>
              <a:t>App integration and management – including </a:t>
            </a:r>
            <a:r>
              <a:rPr lang="en-GB" dirty="0" err="1"/>
              <a:t>Ordoro</a:t>
            </a:r>
            <a:r>
              <a:rPr lang="en-GB" dirty="0"/>
              <a:t>, Zapier, </a:t>
            </a:r>
            <a:r>
              <a:rPr lang="en-GB" dirty="0" err="1"/>
              <a:t>Refersion</a:t>
            </a:r>
            <a:r>
              <a:rPr lang="en-GB" dirty="0"/>
              <a:t> and Sky Pilot </a:t>
            </a:r>
          </a:p>
          <a:p>
            <a:r>
              <a:rPr lang="en-US" dirty="0"/>
              <a:t>Highest performing yoga shop on Google Insights</a:t>
            </a:r>
          </a:p>
          <a:p>
            <a:endParaRPr lang="en-US" dirty="0"/>
          </a:p>
          <a:p>
            <a:endParaRPr lang="en-US" dirty="0"/>
          </a:p>
        </p:txBody>
      </p:sp>
    </p:spTree>
    <p:extLst>
      <p:ext uri="{BB962C8B-B14F-4D97-AF65-F5344CB8AC3E}">
        <p14:creationId xmlns:p14="http://schemas.microsoft.com/office/powerpoint/2010/main" val="219842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Body positive works</a:t>
            </a:r>
          </a:p>
        </p:txBody>
      </p:sp>
      <p:sp>
        <p:nvSpPr>
          <p:cNvPr id="3" name="Content Placeholder 2"/>
          <p:cNvSpPr>
            <a:spLocks noGrp="1"/>
          </p:cNvSpPr>
          <p:nvPr>
            <p:ph idx="1"/>
          </p:nvPr>
        </p:nvSpPr>
        <p:spPr/>
        <p:txBody>
          <a:bodyPr/>
          <a:lstStyle/>
          <a:p>
            <a:endParaRPr lang="en-US"/>
          </a:p>
        </p:txBody>
      </p:sp>
      <p:pic>
        <p:nvPicPr>
          <p:cNvPr id="4" name="Picture 3" descr="Screenshot 2019-05-14 17.53.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83027"/>
          </a:xfrm>
          <a:prstGeom prst="rect">
            <a:avLst/>
          </a:prstGeom>
        </p:spPr>
      </p:pic>
    </p:spTree>
    <p:extLst>
      <p:ext uri="{BB962C8B-B14F-4D97-AF65-F5344CB8AC3E}">
        <p14:creationId xmlns:p14="http://schemas.microsoft.com/office/powerpoint/2010/main" val="3285616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A8EEA2-5C4D-224F-8EC9-CF28B95C6CB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2000" dirty="0">
                <a:solidFill>
                  <a:srgbClr val="FFFFFF"/>
                </a:solidFill>
              </a:rPr>
              <a:t>technologies</a:t>
            </a:r>
          </a:p>
        </p:txBody>
      </p:sp>
      <p:sp>
        <p:nvSpPr>
          <p:cNvPr id="3" name="Content Placeholder 2">
            <a:extLst>
              <a:ext uri="{FF2B5EF4-FFF2-40B4-BE49-F238E27FC236}">
                <a16:creationId xmlns:a16="http://schemas.microsoft.com/office/drawing/2014/main" id="{9CFC3F57-42C6-DE46-ACB1-8D814C7FEB38}"/>
              </a:ext>
            </a:extLst>
          </p:cNvPr>
          <p:cNvSpPr>
            <a:spLocks noGrp="1"/>
          </p:cNvSpPr>
          <p:nvPr>
            <p:ph idx="1"/>
          </p:nvPr>
        </p:nvSpPr>
        <p:spPr>
          <a:xfrm>
            <a:off x="5610431" y="1831581"/>
            <a:ext cx="5320696" cy="4053840"/>
          </a:xfrm>
        </p:spPr>
        <p:txBody>
          <a:bodyPr anchor="ctr">
            <a:normAutofit lnSpcReduction="10000"/>
          </a:bodyPr>
          <a:lstStyle/>
          <a:p>
            <a:r>
              <a:rPr lang="en-GB" dirty="0"/>
              <a:t>Angular 7</a:t>
            </a:r>
          </a:p>
          <a:p>
            <a:r>
              <a:rPr lang="en-GB" dirty="0"/>
              <a:t>NGINX web hosting </a:t>
            </a:r>
          </a:p>
          <a:p>
            <a:r>
              <a:rPr lang="en-GB" dirty="0"/>
              <a:t>CSS3 SASS</a:t>
            </a:r>
          </a:p>
          <a:p>
            <a:r>
              <a:rPr lang="en-GB" dirty="0"/>
              <a:t>HTML5</a:t>
            </a:r>
          </a:p>
          <a:p>
            <a:r>
              <a:rPr lang="en-GB" dirty="0" err="1"/>
              <a:t>WebP</a:t>
            </a:r>
            <a:r>
              <a:rPr lang="en-GB" dirty="0"/>
              <a:t> images with backward compatibility</a:t>
            </a:r>
          </a:p>
          <a:p>
            <a:r>
              <a:rPr lang="en-GB" dirty="0"/>
              <a:t>Angular-universal with server side rendering</a:t>
            </a:r>
          </a:p>
          <a:p>
            <a:r>
              <a:rPr lang="en-GB" dirty="0"/>
              <a:t>Service workers for offline servicing of the website (website works with no internet)</a:t>
            </a:r>
          </a:p>
          <a:p>
            <a:r>
              <a:rPr lang="en-GB" dirty="0"/>
              <a:t>SEO Schema &amp; Sitemaps</a:t>
            </a:r>
          </a:p>
          <a:p>
            <a:r>
              <a:rPr lang="en-GB" dirty="0"/>
              <a:t>Bootstrap 4</a:t>
            </a:r>
          </a:p>
          <a:p>
            <a:r>
              <a:rPr lang="en-GB" dirty="0"/>
              <a:t>Font Awesome icons</a:t>
            </a:r>
          </a:p>
          <a:p>
            <a:endParaRPr lang="en-US" dirty="0"/>
          </a:p>
          <a:p>
            <a:endParaRPr lang="en-US" dirty="0"/>
          </a:p>
        </p:txBody>
      </p:sp>
    </p:spTree>
    <p:extLst>
      <p:ext uri="{BB962C8B-B14F-4D97-AF65-F5344CB8AC3E}">
        <p14:creationId xmlns:p14="http://schemas.microsoft.com/office/powerpoint/2010/main" val="1496908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6554ECA-1D7B-194B-841E-088A4FDE7CD2}"/>
              </a:ext>
            </a:extLst>
          </p:cNvPr>
          <p:cNvSpPr>
            <a:spLocks noGrp="1"/>
          </p:cNvSpPr>
          <p:nvPr>
            <p:ph type="ctrTitle"/>
          </p:nvPr>
        </p:nvSpPr>
        <p:spPr>
          <a:xfrm>
            <a:off x="1600200" y="2363323"/>
            <a:ext cx="8991600" cy="1692771"/>
          </a:xfrm>
        </p:spPr>
        <p:txBody>
          <a:bodyPr>
            <a:normAutofit/>
          </a:bodyPr>
          <a:lstStyle/>
          <a:p>
            <a:r>
              <a:rPr lang="en-US" dirty="0"/>
              <a:t>Duncan’s testimonials</a:t>
            </a:r>
          </a:p>
        </p:txBody>
      </p:sp>
    </p:spTree>
    <p:extLst>
      <p:ext uri="{BB962C8B-B14F-4D97-AF65-F5344CB8AC3E}">
        <p14:creationId xmlns:p14="http://schemas.microsoft.com/office/powerpoint/2010/main" val="1369017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3q26SCZS3yhbtofZV5PjGhX4O5wlZe98TQ0IGkRo3tJ1Z2wt-q2pml18Q6YZiN_ugfYVwXv97v5R0dF9rzLqlkWREsuVFCLQ0qdfpXpAUCcnY1lZFGv7u88PyKDHgsJN5L0_fKzriJ0">
            <a:extLst>
              <a:ext uri="{FF2B5EF4-FFF2-40B4-BE49-F238E27FC236}">
                <a16:creationId xmlns:a16="http://schemas.microsoft.com/office/drawing/2014/main" id="{A804D01C-4909-0345-A7F3-1A5A4B8628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03373" y="1288923"/>
            <a:ext cx="5585253" cy="41330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32633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E4FB82-0DFB-AF47-9331-70054BDD07DA}"/>
              </a:ext>
            </a:extLst>
          </p:cNvPr>
          <p:cNvSpPr/>
          <p:nvPr/>
        </p:nvSpPr>
        <p:spPr>
          <a:xfrm>
            <a:off x="0" y="0"/>
            <a:ext cx="12192000" cy="6858000"/>
          </a:xfrm>
          <a:prstGeom prst="rect">
            <a:avLst/>
          </a:prstGeom>
          <a:solidFill>
            <a:srgbClr val="7C9C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C9C9F"/>
              </a:solidFill>
            </a:endParaRPr>
          </a:p>
        </p:txBody>
      </p:sp>
      <p:sp>
        <p:nvSpPr>
          <p:cNvPr id="3" name="Rectangle 2">
            <a:extLst>
              <a:ext uri="{FF2B5EF4-FFF2-40B4-BE49-F238E27FC236}">
                <a16:creationId xmlns:a16="http://schemas.microsoft.com/office/drawing/2014/main" id="{2FC5ECD0-C352-8248-8676-89408FB167ED}"/>
              </a:ext>
            </a:extLst>
          </p:cNvPr>
          <p:cNvSpPr/>
          <p:nvPr/>
        </p:nvSpPr>
        <p:spPr>
          <a:xfrm>
            <a:off x="4170784" y="65312"/>
            <a:ext cx="3918857" cy="2174034"/>
          </a:xfrm>
          <a:prstGeom prst="rect">
            <a:avLst/>
          </a:prstGeom>
          <a:solidFill>
            <a:srgbClr val="DF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a:p>
            <a:pPr algn="ctr"/>
            <a:r>
              <a:rPr lang="en-US" b="1" dirty="0">
                <a:solidFill>
                  <a:srgbClr val="7C9C9F"/>
                </a:solidFill>
                <a:latin typeface="Open Sans" panose="020B0606030504020204" pitchFamily="34" charset="0"/>
                <a:ea typeface="Open Sans" panose="020B0606030504020204" pitchFamily="34" charset="0"/>
                <a:cs typeface="Open Sans" panose="020B0606030504020204" pitchFamily="34" charset="0"/>
              </a:rPr>
              <a:t>WHY</a:t>
            </a:r>
          </a:p>
          <a:p>
            <a:pPr algn="ctr"/>
            <a:endParaRPr lang="en-US" dirty="0">
              <a:solidFill>
                <a:srgbClr val="7C9C9F"/>
              </a:solidFill>
            </a:endParaRPr>
          </a:p>
          <a:p>
            <a:pPr algn="ctr"/>
            <a:r>
              <a:rPr lang="en-GB" sz="1050" dirty="0">
                <a:solidFill>
                  <a:srgbClr val="7C9C9F"/>
                </a:solidFill>
                <a:latin typeface="Calibri Light" panose="020F0302020204030204" pitchFamily="34" charset="0"/>
                <a:cs typeface="Calibri Light" panose="020F0302020204030204" pitchFamily="34" charset="0"/>
              </a:rPr>
              <a:t>I became aware of how fragile we humans are from a young age after a family suicide, followed by my parent’s divorce. After my own crushed dreams of having children, I felt purposeless and without value. </a:t>
            </a:r>
          </a:p>
          <a:p>
            <a:pPr algn="ctr"/>
            <a:r>
              <a:rPr lang="en-GB" sz="1050" dirty="0">
                <a:solidFill>
                  <a:srgbClr val="7C9C9F"/>
                </a:solidFill>
                <a:latin typeface="Calibri Light" panose="020F0302020204030204" pitchFamily="34" charset="0"/>
                <a:cs typeface="Calibri Light" panose="020F0302020204030204" pitchFamily="34" charset="0"/>
              </a:rPr>
              <a:t>I learnt it’s hard to change your experience on your own, and I wish to support women make a meaningful transition through this life-shift with coaching and yoga.</a:t>
            </a:r>
          </a:p>
          <a:p>
            <a:pPr algn="ctr"/>
            <a:endParaRPr lang="en-GB" sz="1050" dirty="0">
              <a:solidFill>
                <a:srgbClr val="7C9C9F"/>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a:p>
            <a:pPr algn="ctr"/>
            <a:endParaRPr lang="en-US" dirty="0">
              <a:solidFill>
                <a:srgbClr val="7C9C9F"/>
              </a:solidFill>
            </a:endParaRPr>
          </a:p>
        </p:txBody>
      </p:sp>
      <p:sp>
        <p:nvSpPr>
          <p:cNvPr id="6" name="Rectangle 5">
            <a:extLst>
              <a:ext uri="{FF2B5EF4-FFF2-40B4-BE49-F238E27FC236}">
                <a16:creationId xmlns:a16="http://schemas.microsoft.com/office/drawing/2014/main" id="{C25F693A-7946-BC43-85A0-99243641681E}"/>
              </a:ext>
            </a:extLst>
          </p:cNvPr>
          <p:cNvSpPr/>
          <p:nvPr/>
        </p:nvSpPr>
        <p:spPr>
          <a:xfrm>
            <a:off x="4161452" y="2341980"/>
            <a:ext cx="3918857" cy="2174034"/>
          </a:xfrm>
          <a:prstGeom prst="rect">
            <a:avLst/>
          </a:prstGeom>
          <a:solidFill>
            <a:srgbClr val="DF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b="1" dirty="0">
              <a:solidFill>
                <a:srgbClr val="7C9C9F"/>
              </a:solidFill>
              <a:latin typeface="Open Sans" panose="020B0606030504020204" pitchFamily="34" charset="0"/>
              <a:ea typeface="Open Sans" panose="020B0606030504020204" pitchFamily="34" charset="0"/>
              <a:cs typeface="Open Sans" panose="020B0606030504020204" pitchFamily="34" charset="0"/>
            </a:endParaRPr>
          </a:p>
          <a:p>
            <a:pPr algn="ctr"/>
            <a:r>
              <a:rPr lang="en-GB" sz="2000" b="1" dirty="0">
                <a:solidFill>
                  <a:srgbClr val="7C9C9F"/>
                </a:solidFill>
                <a:latin typeface="Open Sans" panose="020B0606030504020204" pitchFamily="34" charset="0"/>
                <a:ea typeface="Open Sans" panose="020B0606030504020204" pitchFamily="34" charset="0"/>
                <a:cs typeface="Open Sans" panose="020B0606030504020204" pitchFamily="34" charset="0"/>
              </a:rPr>
              <a:t>YOUR PURPOSE</a:t>
            </a:r>
            <a:endParaRPr lang="en-US" sz="1050" dirty="0">
              <a:solidFill>
                <a:srgbClr val="7C9C9F"/>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GB" sz="1050" b="1" dirty="0">
              <a:solidFill>
                <a:srgbClr val="7C9C9F"/>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GB" sz="1050" b="1" dirty="0">
              <a:solidFill>
                <a:srgbClr val="7C9C9F"/>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GB" sz="1050" dirty="0">
                <a:solidFill>
                  <a:srgbClr val="7C9C9F"/>
                </a:solidFill>
                <a:latin typeface="Calibri Light" panose="020F0302020204030204" pitchFamily="34" charset="0"/>
                <a:cs typeface="Calibri Light" panose="020F0302020204030204" pitchFamily="34" charset="0"/>
              </a:rPr>
              <a:t>To transform women’s experience of themselves as “not enough”. </a:t>
            </a:r>
          </a:p>
          <a:p>
            <a:pPr algn="ctr"/>
            <a:endParaRPr lang="en-GB" sz="1050" dirty="0">
              <a:solidFill>
                <a:srgbClr val="7C9C9F"/>
              </a:solidFill>
              <a:latin typeface="Calibri Light" panose="020F0302020204030204" pitchFamily="34" charset="0"/>
              <a:cs typeface="Calibri Light" panose="020F0302020204030204" pitchFamily="34" charset="0"/>
            </a:endParaRPr>
          </a:p>
          <a:p>
            <a:pPr algn="ctr"/>
            <a:r>
              <a:rPr lang="en-GB" sz="1050" dirty="0">
                <a:solidFill>
                  <a:srgbClr val="7C9C9F"/>
                </a:solidFill>
                <a:latin typeface="Calibri Light" panose="020F0302020204030204" pitchFamily="34" charset="0"/>
                <a:cs typeface="Calibri Light" panose="020F0302020204030204" pitchFamily="34" charset="0"/>
              </a:rPr>
              <a:t>To see themselves as courageous and unlimited, with the freedom to create a joyous present and future</a:t>
            </a:r>
          </a:p>
          <a:p>
            <a:pPr algn="ctr"/>
            <a:endParaRPr lang="en-US" sz="1050" dirty="0">
              <a:solidFill>
                <a:srgbClr val="7C9C9F"/>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US" sz="1050" dirty="0">
              <a:solidFill>
                <a:srgbClr val="7C9C9F"/>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US" sz="1050" dirty="0">
              <a:solidFill>
                <a:srgbClr val="7C9C9F"/>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GB" sz="1050" dirty="0">
              <a:solidFill>
                <a:srgbClr val="7C9C9F"/>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Rectangle 6">
            <a:extLst>
              <a:ext uri="{FF2B5EF4-FFF2-40B4-BE49-F238E27FC236}">
                <a16:creationId xmlns:a16="http://schemas.microsoft.com/office/drawing/2014/main" id="{772E32D5-C668-C445-97D1-B25CBC1A0F5E}"/>
              </a:ext>
            </a:extLst>
          </p:cNvPr>
          <p:cNvSpPr/>
          <p:nvPr/>
        </p:nvSpPr>
        <p:spPr>
          <a:xfrm>
            <a:off x="4170783" y="4599989"/>
            <a:ext cx="3918857" cy="2192699"/>
          </a:xfrm>
          <a:prstGeom prst="rect">
            <a:avLst/>
          </a:prstGeom>
          <a:solidFill>
            <a:srgbClr val="DF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7C9C9F"/>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000" b="1" dirty="0">
                <a:solidFill>
                  <a:srgbClr val="7C9C9F"/>
                </a:solidFill>
                <a:latin typeface="Open Sans" panose="020B0606030504020204" pitchFamily="34" charset="0"/>
                <a:ea typeface="Open Sans" panose="020B0606030504020204" pitchFamily="34" charset="0"/>
                <a:cs typeface="Open Sans" panose="020B0606030504020204" pitchFamily="34" charset="0"/>
              </a:rPr>
              <a:t>WHO</a:t>
            </a:r>
          </a:p>
          <a:p>
            <a:pPr algn="ctr"/>
            <a:endParaRPr lang="en-US" sz="1050" dirty="0">
              <a:solidFill>
                <a:srgbClr val="7C9C9F"/>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GB" sz="1050" dirty="0">
                <a:solidFill>
                  <a:srgbClr val="7C9C9F"/>
                </a:solidFill>
                <a:latin typeface="Calibri Light" panose="020F0302020204030204" pitchFamily="34" charset="0"/>
                <a:cs typeface="Calibri Light" panose="020F0302020204030204" pitchFamily="34" charset="0"/>
              </a:rPr>
              <a:t>Childless women who feel lost, confused and alone because their dreams didn’t work out. </a:t>
            </a:r>
          </a:p>
          <a:p>
            <a:pPr algn="ctr"/>
            <a:r>
              <a:rPr lang="en-GB" sz="1050" i="1" dirty="0">
                <a:solidFill>
                  <a:srgbClr val="7C9C9F"/>
                </a:solidFill>
                <a:latin typeface="Calibri Light" panose="020F0302020204030204" pitchFamily="34" charset="0"/>
                <a:cs typeface="Calibri Light" panose="020F0302020204030204" pitchFamily="34" charset="0"/>
              </a:rPr>
              <a:t>They are afraid of: </a:t>
            </a:r>
          </a:p>
          <a:p>
            <a:pPr algn="ctr"/>
            <a:r>
              <a:rPr lang="en-GB" sz="1050" dirty="0">
                <a:solidFill>
                  <a:srgbClr val="7C9C9F"/>
                </a:solidFill>
                <a:latin typeface="Calibri Light" panose="020F0302020204030204" pitchFamily="34" charset="0"/>
                <a:cs typeface="Calibri Light" panose="020F0302020204030204" pitchFamily="34" charset="0"/>
              </a:rPr>
              <a:t>Social perceptions - the crazy cat lady.</a:t>
            </a:r>
          </a:p>
          <a:p>
            <a:pPr algn="ctr"/>
            <a:r>
              <a:rPr lang="en-GB" sz="1050" dirty="0">
                <a:solidFill>
                  <a:srgbClr val="7C9C9F"/>
                </a:solidFill>
                <a:latin typeface="Calibri Light" panose="020F0302020204030204" pitchFamily="34" charset="0"/>
                <a:cs typeface="Calibri Light" panose="020F0302020204030204" pitchFamily="34" charset="0"/>
              </a:rPr>
              <a:t>Not having a place or worth in society.</a:t>
            </a:r>
          </a:p>
          <a:p>
            <a:pPr algn="ctr"/>
            <a:r>
              <a:rPr lang="en-GB" sz="1050" dirty="0">
                <a:solidFill>
                  <a:srgbClr val="7C9C9F"/>
                </a:solidFill>
                <a:latin typeface="Calibri Light" panose="020F0302020204030204" pitchFamily="34" charset="0"/>
                <a:cs typeface="Calibri Light" panose="020F0302020204030204" pitchFamily="34" charset="0"/>
              </a:rPr>
              <a:t>Being alone, especially if single.</a:t>
            </a:r>
          </a:p>
          <a:p>
            <a:pPr algn="ctr"/>
            <a:r>
              <a:rPr lang="en-GB" sz="1050" dirty="0">
                <a:solidFill>
                  <a:srgbClr val="7C9C9F"/>
                </a:solidFill>
                <a:latin typeface="Calibri Light" panose="020F0302020204030204" pitchFamily="34" charset="0"/>
                <a:cs typeface="Calibri Light" panose="020F0302020204030204" pitchFamily="34" charset="0"/>
              </a:rPr>
              <a:t>Letting go of one phase of their lives before starting another chapter.</a:t>
            </a:r>
          </a:p>
          <a:p>
            <a:pPr algn="ctr"/>
            <a:r>
              <a:rPr lang="en-GB" sz="1050" dirty="0">
                <a:solidFill>
                  <a:srgbClr val="7C9C9F"/>
                </a:solidFill>
                <a:latin typeface="Calibri Light" panose="020F0302020204030204" pitchFamily="34" charset="0"/>
                <a:cs typeface="Calibri Light" panose="020F0302020204030204" pitchFamily="34" charset="0"/>
              </a:rPr>
              <a:t>A lack of meaning or direction in their life. </a:t>
            </a:r>
          </a:p>
          <a:p>
            <a:pPr algn="ctr"/>
            <a:r>
              <a:rPr lang="en-GB" sz="1050" i="1" dirty="0">
                <a:solidFill>
                  <a:srgbClr val="7C9C9F"/>
                </a:solidFill>
                <a:latin typeface="Calibri Light" panose="020F0302020204030204" pitchFamily="34" charset="0"/>
                <a:cs typeface="Calibri Light" panose="020F0302020204030204" pitchFamily="34" charset="0"/>
              </a:rPr>
              <a:t>They are looking for help in finding their next steps.</a:t>
            </a:r>
          </a:p>
          <a:p>
            <a:pPr algn="ctr"/>
            <a:endParaRPr lang="en-GB" dirty="0">
              <a:solidFill>
                <a:srgbClr val="7C9C9F"/>
              </a:solidFill>
            </a:endParaRPr>
          </a:p>
        </p:txBody>
      </p:sp>
      <p:sp>
        <p:nvSpPr>
          <p:cNvPr id="8" name="Rectangle 7">
            <a:extLst>
              <a:ext uri="{FF2B5EF4-FFF2-40B4-BE49-F238E27FC236}">
                <a16:creationId xmlns:a16="http://schemas.microsoft.com/office/drawing/2014/main" id="{E0A2BAE2-6C26-3449-921E-C19859618B43}"/>
              </a:ext>
            </a:extLst>
          </p:cNvPr>
          <p:cNvSpPr/>
          <p:nvPr/>
        </p:nvSpPr>
        <p:spPr>
          <a:xfrm>
            <a:off x="8176726" y="2332651"/>
            <a:ext cx="3918857" cy="2183364"/>
          </a:xfrm>
          <a:prstGeom prst="rect">
            <a:avLst/>
          </a:prstGeom>
          <a:solidFill>
            <a:srgbClr val="DF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7C9C9F"/>
                </a:solidFill>
                <a:latin typeface="Open Sans" panose="020B0606030504020204" pitchFamily="34" charset="0"/>
                <a:ea typeface="Open Sans" panose="020B0606030504020204" pitchFamily="34" charset="0"/>
                <a:cs typeface="Open Sans" panose="020B0606030504020204" pitchFamily="34" charset="0"/>
              </a:rPr>
              <a:t>HOW</a:t>
            </a:r>
          </a:p>
          <a:p>
            <a:pPr algn="ctr"/>
            <a:endParaRPr lang="en-US" sz="2800" dirty="0">
              <a:solidFill>
                <a:srgbClr val="7C9C9F"/>
              </a:solidFill>
            </a:endParaRPr>
          </a:p>
          <a:p>
            <a:pPr algn="ctr"/>
            <a:r>
              <a:rPr lang="en-US" sz="1050" dirty="0">
                <a:solidFill>
                  <a:srgbClr val="7C9C9F"/>
                </a:solidFill>
                <a:latin typeface="Calibri Light" panose="020F0302020204030204" pitchFamily="34" charset="0"/>
                <a:cs typeface="Calibri Light" panose="020F0302020204030204" pitchFamily="34" charset="0"/>
              </a:rPr>
              <a:t>With resilience, purpose and courage - I look for hope and a way through in tough times. I have </a:t>
            </a:r>
            <a:r>
              <a:rPr lang="en-GB" sz="1050" dirty="0">
                <a:solidFill>
                  <a:srgbClr val="7C9C9F"/>
                </a:solidFill>
                <a:latin typeface="Calibri Light" panose="020F0302020204030204" pitchFamily="34" charset="0"/>
                <a:cs typeface="Calibri Light" panose="020F0302020204030204" pitchFamily="34" charset="0"/>
              </a:rPr>
              <a:t>a strong belief in fairness, equality and not letting yourself be defined by the status quo. </a:t>
            </a:r>
          </a:p>
          <a:p>
            <a:pPr algn="ctr"/>
            <a:r>
              <a:rPr lang="en-GB" sz="1050" dirty="0">
                <a:solidFill>
                  <a:srgbClr val="7C9C9F"/>
                </a:solidFill>
                <a:latin typeface="Calibri Light" panose="020F0302020204030204" pitchFamily="34" charset="0"/>
                <a:cs typeface="Calibri Light" panose="020F0302020204030204" pitchFamily="34" charset="0"/>
              </a:rPr>
              <a:t>In my coaching and yoga I create a nurturing and caring environment  - a space for people to feel safe and belong.</a:t>
            </a:r>
          </a:p>
        </p:txBody>
      </p:sp>
      <p:sp>
        <p:nvSpPr>
          <p:cNvPr id="9" name="Rectangle 8">
            <a:extLst>
              <a:ext uri="{FF2B5EF4-FFF2-40B4-BE49-F238E27FC236}">
                <a16:creationId xmlns:a16="http://schemas.microsoft.com/office/drawing/2014/main" id="{F190ADEB-34E7-A848-AB1C-7B46BCF9B260}"/>
              </a:ext>
            </a:extLst>
          </p:cNvPr>
          <p:cNvSpPr/>
          <p:nvPr/>
        </p:nvSpPr>
        <p:spPr>
          <a:xfrm>
            <a:off x="146178" y="2332651"/>
            <a:ext cx="3918857" cy="2183363"/>
          </a:xfrm>
          <a:prstGeom prst="rect">
            <a:avLst/>
          </a:prstGeom>
          <a:solidFill>
            <a:srgbClr val="DF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rgbClr val="7C9C9F"/>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US" sz="2000" b="1" dirty="0">
              <a:solidFill>
                <a:srgbClr val="7C9C9F"/>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000" b="1" dirty="0">
                <a:solidFill>
                  <a:srgbClr val="7C9C9F"/>
                </a:solidFill>
                <a:latin typeface="Open Sans" panose="020B0606030504020204" pitchFamily="34" charset="0"/>
                <a:ea typeface="Open Sans" panose="020B0606030504020204" pitchFamily="34" charset="0"/>
                <a:cs typeface="Open Sans" panose="020B0606030504020204" pitchFamily="34" charset="0"/>
              </a:rPr>
              <a:t>WHAT</a:t>
            </a:r>
          </a:p>
          <a:p>
            <a:pPr algn="ctr"/>
            <a:endParaRPr lang="en-GB" sz="1050" dirty="0">
              <a:solidFill>
                <a:srgbClr val="7C9C9F"/>
              </a:solidFill>
              <a:latin typeface="Calibri Light" panose="020F0302020204030204" pitchFamily="34" charset="0"/>
              <a:cs typeface="Calibri Light" panose="020F0302020204030204" pitchFamily="34" charset="0"/>
            </a:endParaRPr>
          </a:p>
          <a:p>
            <a:pPr algn="ctr"/>
            <a:endParaRPr lang="en-GB" sz="1050" dirty="0">
              <a:solidFill>
                <a:srgbClr val="7C9C9F"/>
              </a:solidFill>
              <a:latin typeface="Calibri Light" panose="020F0302020204030204" pitchFamily="34" charset="0"/>
              <a:cs typeface="Calibri Light" panose="020F0302020204030204" pitchFamily="34" charset="0"/>
            </a:endParaRPr>
          </a:p>
          <a:p>
            <a:pPr algn="ctr"/>
            <a:endParaRPr lang="en-GB" sz="1050" dirty="0">
              <a:solidFill>
                <a:srgbClr val="7C9C9F"/>
              </a:solidFill>
              <a:latin typeface="Calibri Light" panose="020F0302020204030204" pitchFamily="34" charset="0"/>
              <a:cs typeface="Calibri Light" panose="020F0302020204030204" pitchFamily="34" charset="0"/>
            </a:endParaRPr>
          </a:p>
          <a:p>
            <a:pPr algn="ctr"/>
            <a:r>
              <a:rPr lang="en-GB" sz="1050" dirty="0">
                <a:solidFill>
                  <a:srgbClr val="7C9C9F"/>
                </a:solidFill>
                <a:latin typeface="Calibri Light" panose="020F0302020204030204" pitchFamily="34" charset="0"/>
                <a:cs typeface="Calibri Light" panose="020F0302020204030204" pitchFamily="34" charset="0"/>
              </a:rPr>
              <a:t>Coaching and /or yoga to help women recovering from the grief of childlessness rediscover their joy and purpose in life.</a:t>
            </a:r>
          </a:p>
          <a:p>
            <a:pPr algn="ctr"/>
            <a:endParaRPr lang="en-GB" sz="1050" dirty="0">
              <a:solidFill>
                <a:srgbClr val="7C9C9F"/>
              </a:solidFill>
              <a:latin typeface="Calibri Light" panose="020F0302020204030204" pitchFamily="34" charset="0"/>
              <a:cs typeface="Calibri Light" panose="020F0302020204030204" pitchFamily="34" charset="0"/>
            </a:endParaRPr>
          </a:p>
          <a:p>
            <a:pPr algn="ctr"/>
            <a:endParaRPr lang="en-GB" sz="1050" dirty="0">
              <a:solidFill>
                <a:srgbClr val="7C9C9F"/>
              </a:solidFill>
              <a:latin typeface="Calibri Light" panose="020F0302020204030204" pitchFamily="34" charset="0"/>
              <a:cs typeface="Calibri Light" panose="020F0302020204030204" pitchFamily="34" charset="0"/>
            </a:endParaRPr>
          </a:p>
          <a:p>
            <a:pPr algn="ctr"/>
            <a:endParaRPr lang="en-GB" sz="1050" dirty="0">
              <a:solidFill>
                <a:srgbClr val="7C9C9F"/>
              </a:solidFill>
              <a:latin typeface="Calibri Light" panose="020F0302020204030204" pitchFamily="34" charset="0"/>
              <a:cs typeface="Calibri Light" panose="020F0302020204030204" pitchFamily="34" charset="0"/>
            </a:endParaRPr>
          </a:p>
          <a:p>
            <a:pPr algn="ctr"/>
            <a:endParaRPr lang="en-GB" sz="1050" dirty="0">
              <a:solidFill>
                <a:srgbClr val="7C9C9F"/>
              </a:solidFill>
              <a:latin typeface="Calibri Light" panose="020F0302020204030204" pitchFamily="34" charset="0"/>
              <a:cs typeface="Calibri Light" panose="020F0302020204030204" pitchFamily="34" charset="0"/>
            </a:endParaRPr>
          </a:p>
          <a:p>
            <a:pPr algn="ctr"/>
            <a:endParaRPr lang="en-GB" sz="1050" dirty="0">
              <a:solidFill>
                <a:srgbClr val="7C9C9F"/>
              </a:solidFill>
              <a:latin typeface="Calibri Light" panose="020F0302020204030204" pitchFamily="34" charset="0"/>
              <a:cs typeface="Calibri Light" panose="020F0302020204030204" pitchFamily="34" charset="0"/>
            </a:endParaRPr>
          </a:p>
          <a:p>
            <a:pPr algn="ctr"/>
            <a:endParaRPr lang="en-GB" sz="1050" dirty="0">
              <a:solidFill>
                <a:srgbClr val="7C9C9F"/>
              </a:solidFill>
              <a:latin typeface="Calibri Light" panose="020F0302020204030204" pitchFamily="34" charset="0"/>
              <a:cs typeface="Calibri Light" panose="020F0302020204030204" pitchFamily="34" charset="0"/>
            </a:endParaRPr>
          </a:p>
        </p:txBody>
      </p:sp>
      <p:cxnSp>
        <p:nvCxnSpPr>
          <p:cNvPr id="11" name="Straight Connector 10">
            <a:extLst>
              <a:ext uri="{FF2B5EF4-FFF2-40B4-BE49-F238E27FC236}">
                <a16:creationId xmlns:a16="http://schemas.microsoft.com/office/drawing/2014/main" id="{2EED41FC-602A-4C4F-BFA5-D68251102E83}"/>
              </a:ext>
            </a:extLst>
          </p:cNvPr>
          <p:cNvCxnSpPr>
            <a:cxnSpLocks/>
          </p:cNvCxnSpPr>
          <p:nvPr/>
        </p:nvCxnSpPr>
        <p:spPr>
          <a:xfrm>
            <a:off x="4693298" y="559837"/>
            <a:ext cx="297646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29946A3-5D30-1549-BF1A-1C5896A99F8B}"/>
              </a:ext>
            </a:extLst>
          </p:cNvPr>
          <p:cNvCxnSpPr>
            <a:cxnSpLocks/>
          </p:cNvCxnSpPr>
          <p:nvPr/>
        </p:nvCxnSpPr>
        <p:spPr>
          <a:xfrm>
            <a:off x="8689910" y="3035560"/>
            <a:ext cx="297646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EEF95A-B7A9-3142-B8CC-EB8BE307FEB8}"/>
              </a:ext>
            </a:extLst>
          </p:cNvPr>
          <p:cNvCxnSpPr>
            <a:cxnSpLocks/>
          </p:cNvCxnSpPr>
          <p:nvPr/>
        </p:nvCxnSpPr>
        <p:spPr>
          <a:xfrm>
            <a:off x="4693298" y="5138058"/>
            <a:ext cx="297646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17ED63-E855-DD42-88E6-B7945AA7DACB}"/>
              </a:ext>
            </a:extLst>
          </p:cNvPr>
          <p:cNvCxnSpPr>
            <a:cxnSpLocks/>
          </p:cNvCxnSpPr>
          <p:nvPr/>
        </p:nvCxnSpPr>
        <p:spPr>
          <a:xfrm>
            <a:off x="639147" y="3035561"/>
            <a:ext cx="297646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985B75-E601-F340-8210-A20E1F84D360}"/>
              </a:ext>
            </a:extLst>
          </p:cNvPr>
          <p:cNvCxnSpPr>
            <a:cxnSpLocks/>
          </p:cNvCxnSpPr>
          <p:nvPr/>
        </p:nvCxnSpPr>
        <p:spPr>
          <a:xfrm>
            <a:off x="4607767" y="3035560"/>
            <a:ext cx="297646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565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6554ECA-1D7B-194B-841E-088A4FDE7CD2}"/>
              </a:ext>
            </a:extLst>
          </p:cNvPr>
          <p:cNvSpPr>
            <a:spLocks noGrp="1"/>
          </p:cNvSpPr>
          <p:nvPr>
            <p:ph type="ctrTitle"/>
          </p:nvPr>
        </p:nvSpPr>
        <p:spPr>
          <a:xfrm>
            <a:off x="1600200" y="2363323"/>
            <a:ext cx="8991600" cy="1692771"/>
          </a:xfrm>
        </p:spPr>
        <p:txBody>
          <a:bodyPr>
            <a:normAutofit/>
          </a:bodyPr>
          <a:lstStyle/>
          <a:p>
            <a:r>
              <a:rPr lang="en-US"/>
              <a:t>Terms &amp; conditions</a:t>
            </a:r>
          </a:p>
        </p:txBody>
      </p:sp>
    </p:spTree>
    <p:extLst>
      <p:ext uri="{BB962C8B-B14F-4D97-AF65-F5344CB8AC3E}">
        <p14:creationId xmlns:p14="http://schemas.microsoft.com/office/powerpoint/2010/main" val="3547309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8538B-0A32-9148-BCF9-3091BA4B4CC0}"/>
              </a:ext>
            </a:extLst>
          </p:cNvPr>
          <p:cNvSpPr>
            <a:spLocks noGrp="1"/>
          </p:cNvSpPr>
          <p:nvPr>
            <p:ph type="title"/>
          </p:nvPr>
        </p:nvSpPr>
        <p:spPr>
          <a:xfrm>
            <a:off x="2231136" y="964692"/>
            <a:ext cx="7729728" cy="1188720"/>
          </a:xfrm>
        </p:spPr>
        <p:txBody>
          <a:bodyPr>
            <a:normAutofit/>
          </a:bodyPr>
          <a:lstStyle/>
          <a:p>
            <a:r>
              <a:rPr lang="en-US"/>
              <a:t>Terms and conditions</a:t>
            </a:r>
          </a:p>
        </p:txBody>
      </p:sp>
      <p:graphicFrame>
        <p:nvGraphicFramePr>
          <p:cNvPr id="5" name="Content Placeholder 2">
            <a:extLst>
              <a:ext uri="{FF2B5EF4-FFF2-40B4-BE49-F238E27FC236}">
                <a16:creationId xmlns:a16="http://schemas.microsoft.com/office/drawing/2014/main" id="{3E621E60-EE8C-47BE-A514-D6248E8BE027}"/>
              </a:ext>
            </a:extLst>
          </p:cNvPr>
          <p:cNvGraphicFramePr>
            <a:graphicFrameLocks noGrp="1"/>
          </p:cNvGraphicFramePr>
          <p:nvPr>
            <p:ph idx="1"/>
            <p:extLst>
              <p:ext uri="{D42A27DB-BD31-4B8C-83A1-F6EECF244321}">
                <p14:modId xmlns:p14="http://schemas.microsoft.com/office/powerpoint/2010/main" val="3468564132"/>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1591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omen-hugging-kissing-sofa_23-2147784576.jpg"/>
          <p:cNvPicPr>
            <a:picLocks noChangeAspect="1"/>
          </p:cNvPicPr>
          <p:nvPr/>
        </p:nvPicPr>
        <p:blipFill rotWithShape="1">
          <a:blip r:embed="rId2">
            <a:extLst>
              <a:ext uri="{28A0092B-C50C-407E-A947-70E740481C1C}">
                <a14:useLocalDpi xmlns:a14="http://schemas.microsoft.com/office/drawing/2010/main" val="0"/>
              </a:ext>
            </a:extLst>
          </a:blip>
          <a:srcRect l="18851" r="35848" b="-2"/>
          <a:stretch/>
        </p:blipFill>
        <p:spPr>
          <a:xfrm>
            <a:off x="20" y="-1"/>
            <a:ext cx="4654276" cy="6858000"/>
          </a:xfrm>
          <a:prstGeom prst="rect">
            <a:avLst/>
          </a:prstGeom>
        </p:spPr>
      </p:pic>
      <p:pic>
        <p:nvPicPr>
          <p:cNvPr id="8" name="Picture 7" descr="pink_5_2-1024x1024.jpg"/>
          <p:cNvPicPr>
            <a:picLocks noChangeAspect="1"/>
          </p:cNvPicPr>
          <p:nvPr/>
        </p:nvPicPr>
        <p:blipFill rotWithShape="1">
          <a:blip r:embed="rId3">
            <a:extLst>
              <a:ext uri="{28A0092B-C50C-407E-A947-70E740481C1C}">
                <a14:useLocalDpi xmlns:a14="http://schemas.microsoft.com/office/drawing/2010/main" val="0"/>
              </a:ext>
            </a:extLst>
          </a:blip>
          <a:srcRect t="30411" r="-1" b="9539"/>
          <a:stretch/>
        </p:blipFill>
        <p:spPr>
          <a:xfrm>
            <a:off x="4654295" y="10"/>
            <a:ext cx="7537704" cy="4526265"/>
          </a:xfrm>
          <a:prstGeom prst="rect">
            <a:avLst/>
          </a:prstGeom>
        </p:spPr>
      </p:pic>
      <p:pic>
        <p:nvPicPr>
          <p:cNvPr id="3" name="Picture 2" descr="images.jpg"/>
          <p:cNvPicPr>
            <a:picLocks noChangeAspect="1"/>
          </p:cNvPicPr>
          <p:nvPr/>
        </p:nvPicPr>
        <p:blipFill rotWithShape="1">
          <a:blip r:embed="rId4">
            <a:extLst>
              <a:ext uri="{28A0092B-C50C-407E-A947-70E740481C1C}">
                <a14:useLocalDpi xmlns:a14="http://schemas.microsoft.com/office/drawing/2010/main" val="0"/>
              </a:ext>
            </a:extLst>
          </a:blip>
          <a:srcRect l="1485" r="20792" b="8745"/>
          <a:stretch/>
        </p:blipFill>
        <p:spPr>
          <a:xfrm>
            <a:off x="4693921" y="4526275"/>
            <a:ext cx="2472942" cy="2331715"/>
          </a:xfrm>
          <a:prstGeom prst="rect">
            <a:avLst/>
          </a:prstGeom>
        </p:spPr>
      </p:pic>
      <p:pic>
        <p:nvPicPr>
          <p:cNvPr id="2" name="Picture 1">
            <a:extLst>
              <a:ext uri="{FF2B5EF4-FFF2-40B4-BE49-F238E27FC236}">
                <a16:creationId xmlns:a16="http://schemas.microsoft.com/office/drawing/2014/main" id="{55B998E1-F4BD-9F45-B1B7-3A783A697938}"/>
              </a:ext>
            </a:extLst>
          </p:cNvPr>
          <p:cNvPicPr>
            <a:picLocks noChangeAspect="1"/>
          </p:cNvPicPr>
          <p:nvPr/>
        </p:nvPicPr>
        <p:blipFill rotWithShape="1">
          <a:blip r:embed="rId5"/>
          <a:srcRect r="-6" b="5705"/>
          <a:stretch/>
        </p:blipFill>
        <p:spPr>
          <a:xfrm>
            <a:off x="7206488" y="4526276"/>
            <a:ext cx="2472942" cy="2331725"/>
          </a:xfrm>
          <a:prstGeom prst="rect">
            <a:avLst/>
          </a:prstGeom>
        </p:spPr>
      </p:pic>
      <p:pic>
        <p:nvPicPr>
          <p:cNvPr id="6" name="Picture 5" descr="download.jpg"/>
          <p:cNvPicPr>
            <a:picLocks noChangeAspect="1"/>
          </p:cNvPicPr>
          <p:nvPr/>
        </p:nvPicPr>
        <p:blipFill rotWithShape="1">
          <a:blip r:embed="rId6">
            <a:extLst>
              <a:ext uri="{28A0092B-C50C-407E-A947-70E740481C1C}">
                <a14:useLocalDpi xmlns:a14="http://schemas.microsoft.com/office/drawing/2010/main" val="0"/>
              </a:ext>
            </a:extLst>
          </a:blip>
          <a:srcRect l="28289" r="12318" b="-2"/>
          <a:stretch/>
        </p:blipFill>
        <p:spPr>
          <a:xfrm>
            <a:off x="9719053" y="4526275"/>
            <a:ext cx="2472939" cy="2331726"/>
          </a:xfrm>
          <a:prstGeom prst="rect">
            <a:avLst/>
          </a:prstGeom>
        </p:spPr>
      </p:pic>
    </p:spTree>
    <p:extLst>
      <p:ext uri="{BB962C8B-B14F-4D97-AF65-F5344CB8AC3E}">
        <p14:creationId xmlns:p14="http://schemas.microsoft.com/office/powerpoint/2010/main" val="4219468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965198" y="2490283"/>
            <a:ext cx="5602383" cy="1877437"/>
          </a:xfrm>
        </p:spPr>
        <p:txBody>
          <a:bodyPr>
            <a:normAutofit/>
          </a:bodyPr>
          <a:lstStyle/>
          <a:p>
            <a:r>
              <a:rPr lang="en-US" sz="2700"/>
              <a:t>You have the potential to be a lighthouse </a:t>
            </a:r>
            <a:br>
              <a:rPr lang="en-US" sz="2700"/>
            </a:br>
            <a:r>
              <a:rPr lang="mr-IN" sz="2700"/>
              <a:t>–</a:t>
            </a:r>
            <a:r>
              <a:rPr lang="en-US" sz="2700"/>
              <a:t> attracting like-minded people to you</a:t>
            </a:r>
            <a:endParaRPr lang="en-US" sz="2700" dirty="0"/>
          </a:p>
        </p:txBody>
      </p:sp>
      <p:sp>
        <p:nvSpPr>
          <p:cNvPr id="18" name="Rectangle 13">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ubtitle 1"/>
          <p:cNvSpPr>
            <a:spLocks noGrp="1"/>
          </p:cNvSpPr>
          <p:nvPr>
            <p:ph type="subTitle" idx="1"/>
          </p:nvPr>
        </p:nvSpPr>
        <p:spPr>
          <a:xfrm>
            <a:off x="8129873" y="2173266"/>
            <a:ext cx="3657119" cy="2511468"/>
          </a:xfrm>
        </p:spPr>
        <p:txBody>
          <a:bodyPr anchor="ctr">
            <a:normAutofit/>
          </a:bodyPr>
          <a:lstStyle/>
          <a:p>
            <a:r>
              <a:rPr lang="en-US">
                <a:solidFill>
                  <a:schemeClr val="bg1">
                    <a:lumMod val="75000"/>
                    <a:lumOff val="25000"/>
                  </a:schemeClr>
                </a:solidFill>
              </a:rPr>
              <a:t> We need to turn on the lighthouse beam so your people see you</a:t>
            </a:r>
            <a:endParaRPr lang="en-US" dirty="0">
              <a:solidFill>
                <a:schemeClr val="bg1">
                  <a:lumMod val="75000"/>
                  <a:lumOff val="25000"/>
                </a:schemeClr>
              </a:solidFill>
            </a:endParaRPr>
          </a:p>
        </p:txBody>
      </p:sp>
    </p:spTree>
    <p:extLst>
      <p:ext uri="{BB962C8B-B14F-4D97-AF65-F5344CB8AC3E}">
        <p14:creationId xmlns:p14="http://schemas.microsoft.com/office/powerpoint/2010/main" val="267417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1188720"/>
          </a:xfrm>
        </p:spPr>
        <p:txBody>
          <a:bodyPr>
            <a:normAutofit/>
          </a:bodyPr>
          <a:lstStyle/>
          <a:p>
            <a:r>
              <a:rPr lang="en-US" dirty="0"/>
              <a:t>How to beam bright</a:t>
            </a:r>
          </a:p>
        </p:txBody>
      </p:sp>
      <p:graphicFrame>
        <p:nvGraphicFramePr>
          <p:cNvPr id="5" name="Content Placeholder 2">
            <a:extLst>
              <a:ext uri="{FF2B5EF4-FFF2-40B4-BE49-F238E27FC236}">
                <a16:creationId xmlns:a16="http://schemas.microsoft.com/office/drawing/2014/main" id="{D19E7A22-062B-4D1A-BB52-26BB9BFC2A0C}"/>
              </a:ext>
            </a:extLst>
          </p:cNvPr>
          <p:cNvGraphicFramePr>
            <a:graphicFrameLocks noGrp="1"/>
          </p:cNvGraphicFramePr>
          <p:nvPr>
            <p:ph idx="1"/>
            <p:extLst>
              <p:ext uri="{D42A27DB-BD31-4B8C-83A1-F6EECF244321}">
                <p14:modId xmlns:p14="http://schemas.microsoft.com/office/powerpoint/2010/main" val="3965485156"/>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8509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1600200" y="2363323"/>
            <a:ext cx="8991600" cy="1692771"/>
          </a:xfrm>
        </p:spPr>
        <p:txBody>
          <a:bodyPr>
            <a:normAutofit/>
          </a:bodyPr>
          <a:lstStyle/>
          <a:p>
            <a:r>
              <a:rPr lang="en-US" dirty="0" err="1"/>
              <a:t>Seo</a:t>
            </a:r>
            <a:r>
              <a:rPr lang="en-US" dirty="0"/>
              <a:t> research &amp; copywriting</a:t>
            </a:r>
          </a:p>
        </p:txBody>
      </p:sp>
      <p:sp>
        <p:nvSpPr>
          <p:cNvPr id="5" name="Subtitle 4"/>
          <p:cNvSpPr>
            <a:spLocks noGrp="1"/>
          </p:cNvSpPr>
          <p:nvPr>
            <p:ph type="subTitle" idx="1"/>
          </p:nvPr>
        </p:nvSpPr>
        <p:spPr>
          <a:xfrm>
            <a:off x="6579220" y="5374888"/>
            <a:ext cx="3995955" cy="758282"/>
          </a:xfrm>
        </p:spPr>
        <p:txBody>
          <a:bodyPr>
            <a:normAutofit/>
          </a:bodyPr>
          <a:lstStyle/>
          <a:p>
            <a:pPr algn="r"/>
            <a:endParaRPr lang="en-US">
              <a:solidFill>
                <a:schemeClr val="bg1"/>
              </a:solidFill>
            </a:endParaRPr>
          </a:p>
        </p:txBody>
      </p:sp>
    </p:spTree>
    <p:extLst>
      <p:ext uri="{BB962C8B-B14F-4D97-AF65-F5344CB8AC3E}">
        <p14:creationId xmlns:p14="http://schemas.microsoft.com/office/powerpoint/2010/main" val="1437334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1188720"/>
          </a:xfrm>
        </p:spPr>
        <p:txBody>
          <a:bodyPr>
            <a:normAutofit/>
          </a:bodyPr>
          <a:lstStyle/>
          <a:p>
            <a:r>
              <a:rPr lang="en-US"/>
              <a:t>Driving organic traffic</a:t>
            </a:r>
          </a:p>
        </p:txBody>
      </p:sp>
      <p:graphicFrame>
        <p:nvGraphicFramePr>
          <p:cNvPr id="5" name="Content Placeholder 2">
            <a:extLst>
              <a:ext uri="{FF2B5EF4-FFF2-40B4-BE49-F238E27FC236}">
                <a16:creationId xmlns:a16="http://schemas.microsoft.com/office/drawing/2014/main" id="{35CC20AF-1719-4ADD-85AA-C4F8DC47C956}"/>
              </a:ext>
            </a:extLst>
          </p:cNvPr>
          <p:cNvGraphicFramePr>
            <a:graphicFrameLocks noGrp="1"/>
          </p:cNvGraphicFramePr>
          <p:nvPr>
            <p:ph idx="1"/>
            <p:extLst>
              <p:ext uri="{D42A27DB-BD31-4B8C-83A1-F6EECF244321}">
                <p14:modId xmlns:p14="http://schemas.microsoft.com/office/powerpoint/2010/main" val="806424994"/>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980547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1261</Words>
  <Application>Microsoft Macintosh PowerPoint</Application>
  <PresentationFormat>Widescreen</PresentationFormat>
  <Paragraphs>221</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Gill Sans MT</vt:lpstr>
      <vt:lpstr>Open Sans</vt:lpstr>
      <vt:lpstr>Open Sans Light</vt:lpstr>
      <vt:lpstr>Parcel</vt:lpstr>
      <vt:lpstr>spreading your wings</vt:lpstr>
      <vt:lpstr>contents</vt:lpstr>
      <vt:lpstr>You have a powerful brand stand</vt:lpstr>
      <vt:lpstr>PowerPoint Presentation</vt:lpstr>
      <vt:lpstr>PowerPoint Presentation</vt:lpstr>
      <vt:lpstr>You have the potential to be a lighthouse  – attracting like-minded people to you</vt:lpstr>
      <vt:lpstr>How to beam bright</vt:lpstr>
      <vt:lpstr>Seo research &amp; copywriting</vt:lpstr>
      <vt:lpstr>Driving organic traffic</vt:lpstr>
      <vt:lpstr>SEO Copywriting Certification</vt:lpstr>
      <vt:lpstr>Example</vt:lpstr>
      <vt:lpstr>PowerPoint Presentation</vt:lpstr>
      <vt:lpstr>PowerPoint Presentation</vt:lpstr>
      <vt:lpstr>As you know, I would also recommend creating some additional content</vt:lpstr>
      <vt:lpstr>Lucy’s copywriting testimonials</vt:lpstr>
      <vt:lpstr>Testimonial  jen kraft, yoga teacher  &amp; owner BoPo works</vt:lpstr>
      <vt:lpstr>David walker,  group CEO,  Happen Gp</vt:lpstr>
      <vt:lpstr>Abbie Ferdinando, corporate comms, Grayling pr</vt:lpstr>
      <vt:lpstr>Time line</vt:lpstr>
      <vt:lpstr>Time line</vt:lpstr>
      <vt:lpstr>investment</vt:lpstr>
      <vt:lpstr>SEO Strategy</vt:lpstr>
      <vt:lpstr>copywriting</vt:lpstr>
      <vt:lpstr>Building your website</vt:lpstr>
      <vt:lpstr>Building your website</vt:lpstr>
      <vt:lpstr>Duncan can build you  a best practice website</vt:lpstr>
      <vt:lpstr>menu structure options</vt:lpstr>
      <vt:lpstr>PowerPoint Presentation</vt:lpstr>
      <vt:lpstr>Web development</vt:lpstr>
      <vt:lpstr>Web Development timings</vt:lpstr>
      <vt:lpstr>Examples of duncan’s work</vt:lpstr>
      <vt:lpstr>beginnersyogaguide.com</vt:lpstr>
      <vt:lpstr>technologies</vt:lpstr>
      <vt:lpstr>Yogaclicks.store</vt:lpstr>
      <vt:lpstr>technologies</vt:lpstr>
      <vt:lpstr>Body positive works</vt:lpstr>
      <vt:lpstr>technologies</vt:lpstr>
      <vt:lpstr>Duncan’s testimonials</vt:lpstr>
      <vt:lpstr>PowerPoint Presentation</vt:lpstr>
      <vt:lpstr>Terms &amp; conditions</vt:lpstr>
      <vt:lpstr>Terms and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spreading your wings</dc:title>
  <dc:creator>Microsoft Office User</dc:creator>
  <cp:lastModifiedBy>Microsoft Office User</cp:lastModifiedBy>
  <cp:revision>5</cp:revision>
  <dcterms:created xsi:type="dcterms:W3CDTF">2019-05-15T09:06:13Z</dcterms:created>
  <dcterms:modified xsi:type="dcterms:W3CDTF">2019-05-15T11:46:03Z</dcterms:modified>
</cp:coreProperties>
</file>